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6" r:id="rId8"/>
    <p:sldId id="267" r:id="rId9"/>
    <p:sldId id="262" r:id="rId10"/>
    <p:sldId id="263" r:id="rId11"/>
    <p:sldId id="264" r:id="rId12"/>
    <p:sldId id="265"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2" d="100"/>
          <a:sy n="52" d="100"/>
        </p:scale>
        <p:origin x="-28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ECC05E8-7EFE-493B-A7AE-5DE80FE229D1}" type="datetimeFigureOut">
              <a:rPr lang="ru-RU" smtClean="0"/>
              <a:t>16.01.2019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E58667E-38B6-4952-827C-B0957394E37E}" type="slidenum">
              <a:rPr lang="ru-RU" smtClean="0"/>
              <a:t>‹#›</a:t>
            </a:fld>
            <a:endParaRPr lang="ru-RU"/>
          </a:p>
        </p:txBody>
      </p:sp>
    </p:spTree>
    <p:extLst>
      <p:ext uri="{BB962C8B-B14F-4D97-AF65-F5344CB8AC3E}">
        <p14:creationId xmlns:p14="http://schemas.microsoft.com/office/powerpoint/2010/main" val="3438383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ECC05E8-7EFE-493B-A7AE-5DE80FE229D1}" type="datetimeFigureOut">
              <a:rPr lang="ru-RU" smtClean="0"/>
              <a:t>16.01.2019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E58667E-38B6-4952-827C-B0957394E37E}" type="slidenum">
              <a:rPr lang="ru-RU" smtClean="0"/>
              <a:t>‹#›</a:t>
            </a:fld>
            <a:endParaRPr lang="ru-RU"/>
          </a:p>
        </p:txBody>
      </p:sp>
    </p:spTree>
    <p:extLst>
      <p:ext uri="{BB962C8B-B14F-4D97-AF65-F5344CB8AC3E}">
        <p14:creationId xmlns:p14="http://schemas.microsoft.com/office/powerpoint/2010/main" val="3603606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ECC05E8-7EFE-493B-A7AE-5DE80FE229D1}" type="datetimeFigureOut">
              <a:rPr lang="ru-RU" smtClean="0"/>
              <a:t>16.01.2019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E58667E-38B6-4952-827C-B0957394E37E}" type="slidenum">
              <a:rPr lang="ru-RU" smtClean="0"/>
              <a:t>‹#›</a:t>
            </a:fld>
            <a:endParaRPr lang="ru-RU"/>
          </a:p>
        </p:txBody>
      </p:sp>
    </p:spTree>
    <p:extLst>
      <p:ext uri="{BB962C8B-B14F-4D97-AF65-F5344CB8AC3E}">
        <p14:creationId xmlns:p14="http://schemas.microsoft.com/office/powerpoint/2010/main" val="4097757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ECC05E8-7EFE-493B-A7AE-5DE80FE229D1}" type="datetimeFigureOut">
              <a:rPr lang="ru-RU" smtClean="0"/>
              <a:t>16.01.2019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E58667E-38B6-4952-827C-B0957394E37E}" type="slidenum">
              <a:rPr lang="ru-RU" smtClean="0"/>
              <a:t>‹#›</a:t>
            </a:fld>
            <a:endParaRPr lang="ru-RU"/>
          </a:p>
        </p:txBody>
      </p:sp>
    </p:spTree>
    <p:extLst>
      <p:ext uri="{BB962C8B-B14F-4D97-AF65-F5344CB8AC3E}">
        <p14:creationId xmlns:p14="http://schemas.microsoft.com/office/powerpoint/2010/main" val="2709708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ECC05E8-7EFE-493B-A7AE-5DE80FE229D1}" type="datetimeFigureOut">
              <a:rPr lang="ru-RU" smtClean="0"/>
              <a:t>16.01.2019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E58667E-38B6-4952-827C-B0957394E37E}" type="slidenum">
              <a:rPr lang="ru-RU" smtClean="0"/>
              <a:t>‹#›</a:t>
            </a:fld>
            <a:endParaRPr lang="ru-RU"/>
          </a:p>
        </p:txBody>
      </p:sp>
    </p:spTree>
    <p:extLst>
      <p:ext uri="{BB962C8B-B14F-4D97-AF65-F5344CB8AC3E}">
        <p14:creationId xmlns:p14="http://schemas.microsoft.com/office/powerpoint/2010/main" val="3374106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ECC05E8-7EFE-493B-A7AE-5DE80FE229D1}" type="datetimeFigureOut">
              <a:rPr lang="ru-RU" smtClean="0"/>
              <a:t>16.01.2019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E58667E-38B6-4952-827C-B0957394E37E}" type="slidenum">
              <a:rPr lang="ru-RU" smtClean="0"/>
              <a:t>‹#›</a:t>
            </a:fld>
            <a:endParaRPr lang="ru-RU"/>
          </a:p>
        </p:txBody>
      </p:sp>
    </p:spTree>
    <p:extLst>
      <p:ext uri="{BB962C8B-B14F-4D97-AF65-F5344CB8AC3E}">
        <p14:creationId xmlns:p14="http://schemas.microsoft.com/office/powerpoint/2010/main" val="38680348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ECC05E8-7EFE-493B-A7AE-5DE80FE229D1}" type="datetimeFigureOut">
              <a:rPr lang="ru-RU" smtClean="0"/>
              <a:t>16.01.2019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E58667E-38B6-4952-827C-B0957394E37E}" type="slidenum">
              <a:rPr lang="ru-RU" smtClean="0"/>
              <a:t>‹#›</a:t>
            </a:fld>
            <a:endParaRPr lang="ru-RU"/>
          </a:p>
        </p:txBody>
      </p:sp>
    </p:spTree>
    <p:extLst>
      <p:ext uri="{BB962C8B-B14F-4D97-AF65-F5344CB8AC3E}">
        <p14:creationId xmlns:p14="http://schemas.microsoft.com/office/powerpoint/2010/main" val="3065475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ECC05E8-7EFE-493B-A7AE-5DE80FE229D1}" type="datetimeFigureOut">
              <a:rPr lang="ru-RU" smtClean="0"/>
              <a:t>16.01.2019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E58667E-38B6-4952-827C-B0957394E37E}" type="slidenum">
              <a:rPr lang="ru-RU" smtClean="0"/>
              <a:t>‹#›</a:t>
            </a:fld>
            <a:endParaRPr lang="ru-RU"/>
          </a:p>
        </p:txBody>
      </p:sp>
    </p:spTree>
    <p:extLst>
      <p:ext uri="{BB962C8B-B14F-4D97-AF65-F5344CB8AC3E}">
        <p14:creationId xmlns:p14="http://schemas.microsoft.com/office/powerpoint/2010/main" val="828553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ECC05E8-7EFE-493B-A7AE-5DE80FE229D1}" type="datetimeFigureOut">
              <a:rPr lang="ru-RU" smtClean="0"/>
              <a:t>16.01.2019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E58667E-38B6-4952-827C-B0957394E37E}" type="slidenum">
              <a:rPr lang="ru-RU" smtClean="0"/>
              <a:t>‹#›</a:t>
            </a:fld>
            <a:endParaRPr lang="ru-RU"/>
          </a:p>
        </p:txBody>
      </p:sp>
    </p:spTree>
    <p:extLst>
      <p:ext uri="{BB962C8B-B14F-4D97-AF65-F5344CB8AC3E}">
        <p14:creationId xmlns:p14="http://schemas.microsoft.com/office/powerpoint/2010/main" val="3195099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ECC05E8-7EFE-493B-A7AE-5DE80FE229D1}" type="datetimeFigureOut">
              <a:rPr lang="ru-RU" smtClean="0"/>
              <a:t>16.01.2019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E58667E-38B6-4952-827C-B0957394E37E}" type="slidenum">
              <a:rPr lang="ru-RU" smtClean="0"/>
              <a:t>‹#›</a:t>
            </a:fld>
            <a:endParaRPr lang="ru-RU"/>
          </a:p>
        </p:txBody>
      </p:sp>
    </p:spTree>
    <p:extLst>
      <p:ext uri="{BB962C8B-B14F-4D97-AF65-F5344CB8AC3E}">
        <p14:creationId xmlns:p14="http://schemas.microsoft.com/office/powerpoint/2010/main" val="2739761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ECC05E8-7EFE-493B-A7AE-5DE80FE229D1}" type="datetimeFigureOut">
              <a:rPr lang="ru-RU" smtClean="0"/>
              <a:t>16.01.2019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E58667E-38B6-4952-827C-B0957394E37E}" type="slidenum">
              <a:rPr lang="ru-RU" smtClean="0"/>
              <a:t>‹#›</a:t>
            </a:fld>
            <a:endParaRPr lang="ru-RU"/>
          </a:p>
        </p:txBody>
      </p:sp>
    </p:spTree>
    <p:extLst>
      <p:ext uri="{BB962C8B-B14F-4D97-AF65-F5344CB8AC3E}">
        <p14:creationId xmlns:p14="http://schemas.microsoft.com/office/powerpoint/2010/main" val="2464213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CC05E8-7EFE-493B-A7AE-5DE80FE229D1}" type="datetimeFigureOut">
              <a:rPr lang="ru-RU" smtClean="0"/>
              <a:t>16.01.2019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58667E-38B6-4952-827C-B0957394E37E}" type="slidenum">
              <a:rPr lang="ru-RU" smtClean="0"/>
              <a:t>‹#›</a:t>
            </a:fld>
            <a:endParaRPr lang="ru-RU"/>
          </a:p>
        </p:txBody>
      </p:sp>
    </p:spTree>
    <p:extLst>
      <p:ext uri="{BB962C8B-B14F-4D97-AF65-F5344CB8AC3E}">
        <p14:creationId xmlns:p14="http://schemas.microsoft.com/office/powerpoint/2010/main" val="32464144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8.jpeg"/><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1026" name="Picture 2" descr="https://go1.imgsmail.ru/imgpreview?key=ca43847b240e794&amp;mb=imgdb_preview_10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40" y="-1"/>
            <a:ext cx="9135960" cy="6862779"/>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1547664" y="980728"/>
            <a:ext cx="4582345" cy="584775"/>
          </a:xfrm>
          <a:prstGeom prst="rect">
            <a:avLst/>
          </a:prstGeom>
        </p:spPr>
        <p:txBody>
          <a:bodyPr wrap="none">
            <a:spAutoFit/>
          </a:bodyPr>
          <a:lstStyle/>
          <a:p>
            <a:r>
              <a:rPr lang="kk-KZ" sz="3200" b="1" dirty="0">
                <a:solidFill>
                  <a:srgbClr val="FF0000"/>
                </a:solidFill>
                <a:latin typeface="Times New Roman" pitchFamily="18" charset="0"/>
                <a:cs typeface="Times New Roman" pitchFamily="18" charset="0"/>
              </a:rPr>
              <a:t>Сақтықта қорлық жоқ </a:t>
            </a:r>
            <a:endParaRPr lang="ru-RU" sz="3200" b="1" dirty="0">
              <a:solidFill>
                <a:srgbClr val="FF0000"/>
              </a:solidFill>
              <a:latin typeface="Times New Roman" pitchFamily="18" charset="0"/>
              <a:cs typeface="Times New Roman" pitchFamily="18" charset="0"/>
            </a:endParaRPr>
          </a:p>
        </p:txBody>
      </p:sp>
      <p:sp>
        <p:nvSpPr>
          <p:cNvPr id="5" name="Прямоугольник 4"/>
          <p:cNvSpPr/>
          <p:nvPr/>
        </p:nvSpPr>
        <p:spPr>
          <a:xfrm>
            <a:off x="1691680" y="2276872"/>
            <a:ext cx="6048672" cy="369332"/>
          </a:xfrm>
          <a:prstGeom prst="rect">
            <a:avLst/>
          </a:prstGeom>
        </p:spPr>
        <p:txBody>
          <a:bodyPr wrap="square">
            <a:spAutoFit/>
          </a:bodyPr>
          <a:lstStyle/>
          <a:p>
            <a:r>
              <a:rPr lang="kk-KZ" b="1" dirty="0">
                <a:solidFill>
                  <a:srgbClr val="002060"/>
                </a:solidFill>
                <a:latin typeface="Times New Roman" pitchFamily="18" charset="0"/>
                <a:cs typeface="Times New Roman" pitchFamily="18" charset="0"/>
              </a:rPr>
              <a:t>Уақытты текке өткізбе, Тез хабар бер «101»-ге</a:t>
            </a:r>
            <a:endParaRPr lang="ru-RU" b="1" dirty="0">
              <a:solidFill>
                <a:srgbClr val="002060"/>
              </a:solidFill>
              <a:latin typeface="Times New Roman" pitchFamily="18" charset="0"/>
              <a:cs typeface="Times New Roman" pitchFamily="18" charset="0"/>
            </a:endParaRPr>
          </a:p>
        </p:txBody>
      </p:sp>
      <p:pic>
        <p:nvPicPr>
          <p:cNvPr id="7" name="Рисунок 6" descr="https://ds04.infourok.ru/uploads/ex/0b1e/00010905-3b7e882e/640/img12.jpg"/>
          <p:cNvPicPr/>
          <p:nvPr/>
        </p:nvPicPr>
        <p:blipFill>
          <a:blip r:embed="rId3">
            <a:extLst>
              <a:ext uri="{28A0092B-C50C-407E-A947-70E740481C1C}">
                <a14:useLocalDpi xmlns:a14="http://schemas.microsoft.com/office/drawing/2010/main" val="0"/>
              </a:ext>
            </a:extLst>
          </a:blip>
          <a:srcRect/>
          <a:stretch>
            <a:fillRect/>
          </a:stretch>
        </p:blipFill>
        <p:spPr bwMode="auto">
          <a:xfrm>
            <a:off x="467544" y="2996952"/>
            <a:ext cx="4842420" cy="3595732"/>
          </a:xfrm>
          <a:prstGeom prst="rect">
            <a:avLst/>
          </a:prstGeom>
          <a:noFill/>
          <a:ln>
            <a:noFill/>
          </a:ln>
        </p:spPr>
      </p:pic>
      <p:pic>
        <p:nvPicPr>
          <p:cNvPr id="8" name="Рисунок 7" descr="https://arhivurokov.ru/kopilka/up/html/2017/02/14/k_58a345cbe5779/img_user_file_58a345cc561be_3.jpg"/>
          <p:cNvPicPr/>
          <p:nvPr/>
        </p:nvPicPr>
        <p:blipFill>
          <a:blip r:embed="rId4">
            <a:extLst>
              <a:ext uri="{28A0092B-C50C-407E-A947-70E740481C1C}">
                <a14:useLocalDpi xmlns:a14="http://schemas.microsoft.com/office/drawing/2010/main" val="0"/>
              </a:ext>
            </a:extLst>
          </a:blip>
          <a:srcRect/>
          <a:stretch>
            <a:fillRect/>
          </a:stretch>
        </p:blipFill>
        <p:spPr bwMode="auto">
          <a:xfrm>
            <a:off x="6948264" y="51313"/>
            <a:ext cx="2195736" cy="2225559"/>
          </a:xfrm>
          <a:prstGeom prst="rect">
            <a:avLst/>
          </a:prstGeom>
          <a:noFill/>
          <a:ln>
            <a:noFill/>
          </a:ln>
        </p:spPr>
      </p:pic>
    </p:spTree>
    <p:extLst>
      <p:ext uri="{BB962C8B-B14F-4D97-AF65-F5344CB8AC3E}">
        <p14:creationId xmlns:p14="http://schemas.microsoft.com/office/powerpoint/2010/main" val="20763013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4" name="Picture 2" descr="https://go1.imgsmail.ru/imgpreview?key=ca43847b240e794&amp;mb=imgdb_preview_10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901050"/>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251520" y="-26087"/>
            <a:ext cx="8460940" cy="6771084"/>
          </a:xfrm>
          <a:prstGeom prst="rect">
            <a:avLst/>
          </a:prstGeom>
        </p:spPr>
        <p:txBody>
          <a:bodyPr wrap="square">
            <a:spAutoFit/>
          </a:bodyPr>
          <a:lstStyle/>
          <a:p>
            <a:r>
              <a:rPr lang="ru-RU" sz="1400" b="1" i="1" dirty="0">
                <a:latin typeface="Times New Roman" pitchFamily="18" charset="0"/>
                <a:cs typeface="Times New Roman" pitchFamily="18" charset="0"/>
              </a:rPr>
              <a:t>Тест</a:t>
            </a:r>
            <a:r>
              <a:rPr lang="kk-KZ" sz="1400" b="1" i="1" dirty="0">
                <a:latin typeface="Times New Roman" pitchFamily="18" charset="0"/>
                <a:cs typeface="Times New Roman" pitchFamily="18" charset="0"/>
              </a:rPr>
              <a:t>. </a:t>
            </a:r>
            <a:r>
              <a:rPr lang="ru-RU" sz="1400" dirty="0" err="1">
                <a:latin typeface="Times New Roman" pitchFamily="18" charset="0"/>
                <a:cs typeface="Times New Roman" pitchFamily="18" charset="0"/>
              </a:rPr>
              <a:t>Өрт</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туралы</a:t>
            </a:r>
            <a:r>
              <a:rPr lang="ru-RU" sz="1400" dirty="0">
                <a:latin typeface="Times New Roman" pitchFamily="18" charset="0"/>
                <a:cs typeface="Times New Roman" pitchFamily="18" charset="0"/>
              </a:rPr>
              <a:t> не </a:t>
            </a:r>
            <a:r>
              <a:rPr lang="ru-RU" sz="1400" dirty="0" err="1">
                <a:latin typeface="Times New Roman" pitchFamily="18" charset="0"/>
                <a:cs typeface="Times New Roman" pitchFamily="18" charset="0"/>
              </a:rPr>
              <a:t>білдік</a:t>
            </a:r>
            <a:r>
              <a:rPr lang="ru-RU" sz="1400" dirty="0">
                <a:latin typeface="Times New Roman" pitchFamily="18" charset="0"/>
                <a:cs typeface="Times New Roman" pitchFamily="18" charset="0"/>
              </a:rPr>
              <a:t>?</a:t>
            </a:r>
            <a:br>
              <a:rPr lang="ru-RU" sz="1400" dirty="0">
                <a:latin typeface="Times New Roman" pitchFamily="18" charset="0"/>
                <a:cs typeface="Times New Roman" pitchFamily="18" charset="0"/>
              </a:rPr>
            </a:br>
            <a:r>
              <a:rPr lang="ru-RU" sz="1400" dirty="0" err="1">
                <a:latin typeface="Times New Roman" pitchFamily="18" charset="0"/>
                <a:cs typeface="Times New Roman" pitchFamily="18" charset="0"/>
              </a:rPr>
              <a:t>Әр</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командаға</a:t>
            </a:r>
            <a:r>
              <a:rPr lang="ru-RU" sz="1400" dirty="0">
                <a:latin typeface="Times New Roman" pitchFamily="18" charset="0"/>
                <a:cs typeface="Times New Roman" pitchFamily="18" charset="0"/>
              </a:rPr>
              <a:t> тест </a:t>
            </a:r>
            <a:r>
              <a:rPr lang="ru-RU" sz="1400" dirty="0" err="1">
                <a:latin typeface="Times New Roman" pitchFamily="18" charset="0"/>
                <a:cs typeface="Times New Roman" pitchFamily="18" charset="0"/>
              </a:rPr>
              <a:t>сұрақтары</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таратылады</a:t>
            </a:r>
            <a:r>
              <a:rPr lang="ru-RU" sz="1400" dirty="0">
                <a:latin typeface="Times New Roman" pitchFamily="18" charset="0"/>
                <a:cs typeface="Times New Roman" pitchFamily="18" charset="0"/>
              </a:rPr>
              <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1. </a:t>
            </a:r>
            <a:r>
              <a:rPr lang="ru-RU" sz="1400" dirty="0" err="1">
                <a:latin typeface="Times New Roman" pitchFamily="18" charset="0"/>
                <a:cs typeface="Times New Roman" pitchFamily="18" charset="0"/>
              </a:rPr>
              <a:t>Өрт</a:t>
            </a:r>
            <a:r>
              <a:rPr lang="ru-RU" sz="1400" dirty="0">
                <a:latin typeface="Times New Roman" pitchFamily="18" charset="0"/>
                <a:cs typeface="Times New Roman" pitchFamily="18" charset="0"/>
              </a:rPr>
              <a:t> бола </a:t>
            </a:r>
            <a:r>
              <a:rPr lang="ru-RU" sz="1400" dirty="0" err="1">
                <a:latin typeface="Times New Roman" pitchFamily="18" charset="0"/>
                <a:cs typeface="Times New Roman" pitchFamily="18" charset="0"/>
              </a:rPr>
              <a:t>қалған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жағдайда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қай</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номерге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хабарлаймыз</a:t>
            </a:r>
            <a:r>
              <a:rPr lang="ru-RU" sz="1400" dirty="0">
                <a:latin typeface="Times New Roman" pitchFamily="18" charset="0"/>
                <a:cs typeface="Times New Roman" pitchFamily="18" charset="0"/>
              </a:rPr>
              <a:t>?</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 03;</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 02;</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 01.</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2. </a:t>
            </a:r>
            <a:r>
              <a:rPr lang="ru-RU" sz="1400" dirty="0" err="1">
                <a:latin typeface="Times New Roman" pitchFamily="18" charset="0"/>
                <a:cs typeface="Times New Roman" pitchFamily="18" charset="0"/>
              </a:rPr>
              <a:t>Өрт</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сөндіргіштер</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келді</a:t>
            </a:r>
            <a:r>
              <a:rPr lang="ru-RU" sz="1400" dirty="0">
                <a:latin typeface="Times New Roman" pitchFamily="18" charset="0"/>
                <a:cs typeface="Times New Roman" pitchFamily="18" charset="0"/>
              </a:rPr>
              <a:t>, эвакуация </a:t>
            </a:r>
            <a:r>
              <a:rPr lang="ru-RU" sz="1400" dirty="0" err="1">
                <a:latin typeface="Times New Roman" pitchFamily="18" charset="0"/>
                <a:cs typeface="Times New Roman" pitchFamily="18" charset="0"/>
              </a:rPr>
              <a:t>жасады</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енді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кімге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өрт</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туралы</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хабарлауыңыз</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керек</a:t>
            </a:r>
            <a:r>
              <a:rPr lang="ru-RU" sz="1400" dirty="0">
                <a:latin typeface="Times New Roman" pitchFamily="18" charset="0"/>
                <a:cs typeface="Times New Roman" pitchFamily="18" charset="0"/>
              </a:rPr>
              <a:t>?</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 милиция;</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жедел</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жәрдем</a:t>
            </a:r>
            <a:r>
              <a:rPr lang="ru-RU" sz="1400" dirty="0">
                <a:latin typeface="Times New Roman" pitchFamily="18" charset="0"/>
                <a:cs typeface="Times New Roman" pitchFamily="18" charset="0"/>
              </a:rPr>
              <a:t>;</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көрші</a:t>
            </a:r>
            <a:r>
              <a:rPr lang="ru-RU" sz="1400" dirty="0">
                <a:latin typeface="Times New Roman" pitchFamily="18" charset="0"/>
                <a:cs typeface="Times New Roman" pitchFamily="18" charset="0"/>
              </a:rPr>
              <a:t>.</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3. </a:t>
            </a:r>
            <a:r>
              <a:rPr lang="ru-RU" sz="1400" dirty="0" err="1">
                <a:latin typeface="Times New Roman" pitchFamily="18" charset="0"/>
                <a:cs typeface="Times New Roman" pitchFamily="18" charset="0"/>
              </a:rPr>
              <a:t>егер</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түн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ішінде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оянсаңыз</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бөлмеңізде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түтін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алып</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кетсе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сіздің</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әрекетіңіз</a:t>
            </a:r>
            <a:r>
              <a:rPr lang="ru-RU" sz="1400" dirty="0">
                <a:latin typeface="Times New Roman" pitchFamily="18" charset="0"/>
                <a:cs typeface="Times New Roman" pitchFamily="18" charset="0"/>
              </a:rPr>
              <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көмекке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шақыру</a:t>
            </a:r>
            <a:r>
              <a:rPr lang="ru-RU" sz="1400" dirty="0">
                <a:latin typeface="Times New Roman" pitchFamily="18" charset="0"/>
                <a:cs typeface="Times New Roman" pitchFamily="18" charset="0"/>
              </a:rPr>
              <a:t>;</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төсектен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түсіп</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есікке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қарай</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еңбектеу</a:t>
            </a:r>
            <a:r>
              <a:rPr lang="ru-RU" sz="1400" dirty="0">
                <a:latin typeface="Times New Roman" pitchFamily="18" charset="0"/>
                <a:cs typeface="Times New Roman" pitchFamily="18" charset="0"/>
              </a:rPr>
              <a:t>;</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тұрып</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алып</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жүгіру</a:t>
            </a:r>
            <a:r>
              <a:rPr lang="ru-RU" sz="1400" dirty="0">
                <a:latin typeface="Times New Roman" pitchFamily="18" charset="0"/>
                <a:cs typeface="Times New Roman" pitchFamily="18" charset="0"/>
              </a:rPr>
              <a:t>.</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4. </a:t>
            </a:r>
            <a:r>
              <a:rPr lang="ru-RU" sz="1400" dirty="0" err="1">
                <a:latin typeface="Times New Roman" pitchFamily="18" charset="0"/>
                <a:cs typeface="Times New Roman" pitchFamily="18" charset="0"/>
              </a:rPr>
              <a:t>егер</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өрттен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шығу</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мүмкін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емес</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болғандағы</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сіздің</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әрекетіңіз</a:t>
            </a:r>
            <a:r>
              <a:rPr lang="ru-RU" sz="1400" dirty="0">
                <a:latin typeface="Times New Roman" pitchFamily="18" charset="0"/>
                <a:cs typeface="Times New Roman" pitchFamily="18" charset="0"/>
              </a:rPr>
              <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бөлмеге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кіріп</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түтін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кіретін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жерлерін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дымқыл</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шүберкпен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бітеп</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қою</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көмек</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күту</a:t>
            </a:r>
            <a:r>
              <a:rPr lang="ru-RU" sz="1400" dirty="0">
                <a:latin typeface="Times New Roman" pitchFamily="18" charset="0"/>
                <a:cs typeface="Times New Roman" pitchFamily="18" charset="0"/>
              </a:rPr>
              <a:t>;</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өрттен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қалайда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шығуға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әрекет</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жасау</a:t>
            </a:r>
            <a:r>
              <a:rPr lang="ru-RU" sz="1400" dirty="0">
                <a:latin typeface="Times New Roman" pitchFamily="18" charset="0"/>
                <a:cs typeface="Times New Roman" pitchFamily="18" charset="0"/>
              </a:rPr>
              <a:t>;</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терезені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ашу</a:t>
            </a:r>
            <a:r>
              <a:rPr lang="ru-RU" sz="1400" dirty="0">
                <a:latin typeface="Times New Roman" pitchFamily="18" charset="0"/>
                <a:cs typeface="Times New Roman" pitchFamily="18" charset="0"/>
              </a:rPr>
              <a:t>;</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5. </a:t>
            </a:r>
            <a:r>
              <a:rPr lang="ru-RU" sz="1400" dirty="0" err="1">
                <a:latin typeface="Times New Roman" pitchFamily="18" charset="0"/>
                <a:cs typeface="Times New Roman" pitchFamily="18" charset="0"/>
              </a:rPr>
              <a:t>есіктің</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арғы</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жағында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өрт</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болып</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жатса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бер</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жағынан</a:t>
            </a:r>
            <a:r>
              <a:rPr lang="ru-RU" sz="1400" dirty="0">
                <a:latin typeface="Times New Roman" pitchFamily="18" charset="0"/>
                <a:cs typeface="Times New Roman" pitchFamily="18" charset="0"/>
              </a:rPr>
              <a:t> неге </a:t>
            </a:r>
            <a:r>
              <a:rPr lang="ru-RU" sz="1400" dirty="0" err="1">
                <a:latin typeface="Times New Roman" pitchFamily="18" charset="0"/>
                <a:cs typeface="Times New Roman" pitchFamily="18" charset="0"/>
              </a:rPr>
              <a:t>саңылауларын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бітеуіміз</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керек</a:t>
            </a:r>
            <a:r>
              <a:rPr lang="ru-RU" sz="1400" dirty="0">
                <a:latin typeface="Times New Roman" pitchFamily="18" charset="0"/>
                <a:cs typeface="Times New Roman" pitchFamily="18" charset="0"/>
              </a:rPr>
              <a:t>?</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Өрттен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болатын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шуды</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азайту</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үшін</a:t>
            </a:r>
            <a:r>
              <a:rPr lang="ru-RU" sz="1400" dirty="0">
                <a:latin typeface="Times New Roman" pitchFamily="18" charset="0"/>
                <a:cs typeface="Times New Roman" pitchFamily="18" charset="0"/>
              </a:rPr>
              <a:t>;</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Бөлмеге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түтін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кірмеуі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үшін</a:t>
            </a:r>
            <a:r>
              <a:rPr lang="ru-RU" sz="1400" dirty="0">
                <a:latin typeface="Times New Roman" pitchFamily="18" charset="0"/>
                <a:cs typeface="Times New Roman" pitchFamily="18" charset="0"/>
              </a:rPr>
              <a:t>;</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Бөлмеге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ыстық</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кірмеуі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үшін</a:t>
            </a:r>
            <a:r>
              <a:rPr lang="ru-RU" sz="1400" dirty="0">
                <a:latin typeface="Times New Roman" pitchFamily="18" charset="0"/>
                <a:cs typeface="Times New Roman" pitchFamily="18" charset="0"/>
              </a:rPr>
              <a:t>.</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6. </a:t>
            </a:r>
            <a:r>
              <a:rPr lang="ru-RU" sz="1400" dirty="0" err="1">
                <a:latin typeface="Times New Roman" pitchFamily="18" charset="0"/>
                <a:cs typeface="Times New Roman" pitchFamily="18" charset="0"/>
              </a:rPr>
              <a:t>өрт</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сөндіру</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машинасы</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жаныңыздан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өтіп</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кетіп</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таяу</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бір</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жерге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тоқтаса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сіздің</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әрекетіңіз</a:t>
            </a:r>
            <a:r>
              <a:rPr lang="ru-RU" sz="1400" dirty="0">
                <a:latin typeface="Times New Roman" pitchFamily="18" charset="0"/>
                <a:cs typeface="Times New Roman" pitchFamily="18" charset="0"/>
              </a:rPr>
              <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Өрт</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сөндірушілердің</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назарын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өзіңізге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аударту</a:t>
            </a:r>
            <a:r>
              <a:rPr lang="ru-RU" sz="1400" dirty="0">
                <a:latin typeface="Times New Roman" pitchFamily="18" charset="0"/>
                <a:cs typeface="Times New Roman" pitchFamily="18" charset="0"/>
              </a:rPr>
              <a:t>.</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Өртті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өз</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күшімен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сөндіруге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тырысу</a:t>
            </a:r>
            <a:r>
              <a:rPr lang="ru-RU" sz="1400" dirty="0">
                <a:latin typeface="Times New Roman" pitchFamily="18" charset="0"/>
                <a:cs typeface="Times New Roman" pitchFamily="18" charset="0"/>
              </a:rPr>
              <a:t>.</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Өрт</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сөндіру</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қызметіне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тағыда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хабарласу</a:t>
            </a:r>
            <a:r>
              <a:rPr lang="ru-RU" sz="1400" dirty="0">
                <a:latin typeface="Times New Roman" pitchFamily="18" charset="0"/>
                <a:cs typeface="Times New Roman" pitchFamily="18" charset="0"/>
              </a:rPr>
              <a:t>.</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7. </a:t>
            </a:r>
            <a:r>
              <a:rPr lang="ru-RU" sz="1400" dirty="0" err="1">
                <a:latin typeface="Times New Roman" pitchFamily="18" charset="0"/>
                <a:cs typeface="Times New Roman" pitchFamily="18" charset="0"/>
              </a:rPr>
              <a:t>жабық</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есіктің</a:t>
            </a:r>
            <a:r>
              <a:rPr lang="ru-RU" sz="1400" dirty="0">
                <a:latin typeface="Times New Roman" pitchFamily="18" charset="0"/>
                <a:cs typeface="Times New Roman" pitchFamily="18" charset="0"/>
              </a:rPr>
              <a:t> ар </a:t>
            </a:r>
            <a:r>
              <a:rPr lang="ru-RU" sz="1400" dirty="0" err="1">
                <a:latin typeface="Times New Roman" pitchFamily="18" charset="0"/>
                <a:cs typeface="Times New Roman" pitchFamily="18" charset="0"/>
              </a:rPr>
              <a:t>жағында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өрт</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болып</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жатқанын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қалай</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білуге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болады</a:t>
            </a:r>
            <a:r>
              <a:rPr lang="ru-RU" sz="1400" dirty="0">
                <a:latin typeface="Times New Roman" pitchFamily="18" charset="0"/>
                <a:cs typeface="Times New Roman" pitchFamily="18" charset="0"/>
              </a:rPr>
              <a:t>?</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Есікті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ашып</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қарау</a:t>
            </a:r>
            <a:r>
              <a:rPr lang="ru-RU" sz="1400" dirty="0">
                <a:latin typeface="Times New Roman" pitchFamily="18" charset="0"/>
                <a:cs typeface="Times New Roman" pitchFamily="18" charset="0"/>
              </a:rPr>
              <a:t>.</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Көмекке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шақыру</a:t>
            </a:r>
            <a:r>
              <a:rPr lang="ru-RU" sz="1400" dirty="0">
                <a:latin typeface="Times New Roman" pitchFamily="18" charset="0"/>
                <a:cs typeface="Times New Roman" pitchFamily="18" charset="0"/>
              </a:rPr>
              <a:t>.</a:t>
            </a:r>
            <a:br>
              <a:rPr lang="ru-RU" sz="1400" dirty="0">
                <a:latin typeface="Times New Roman" pitchFamily="18" charset="0"/>
                <a:cs typeface="Times New Roman" pitchFamily="18" charset="0"/>
              </a:rPr>
            </a:b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Есікті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ұстап</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көру</a:t>
            </a:r>
            <a:r>
              <a:rPr lang="ru-RU" sz="1400" dirty="0">
                <a:latin typeface="Times New Roman" pitchFamily="18" charset="0"/>
                <a:cs typeface="Times New Roman" pitchFamily="18" charset="0"/>
              </a:rPr>
              <a:t>.</a:t>
            </a:r>
            <a:br>
              <a:rPr lang="ru-RU" sz="1400" dirty="0">
                <a:latin typeface="Times New Roman" pitchFamily="18" charset="0"/>
                <a:cs typeface="Times New Roman" pitchFamily="18" charset="0"/>
              </a:rPr>
            </a:br>
            <a:endParaRPr lang="ru-RU" sz="1400" dirty="0">
              <a:latin typeface="Times New Roman" pitchFamily="18" charset="0"/>
              <a:cs typeface="Times New Roman" pitchFamily="18" charset="0"/>
            </a:endParaRPr>
          </a:p>
        </p:txBody>
      </p:sp>
    </p:spTree>
    <p:extLst>
      <p:ext uri="{BB962C8B-B14F-4D97-AF65-F5344CB8AC3E}">
        <p14:creationId xmlns:p14="http://schemas.microsoft.com/office/powerpoint/2010/main" val="30567616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4" name="Picture 2" descr="https://go1.imgsmail.ru/imgpreview?key=ca43847b240e794&amp;mb=imgdb_preview_10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901050"/>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683568" y="260648"/>
            <a:ext cx="6696744" cy="5078313"/>
          </a:xfrm>
          <a:prstGeom prst="rect">
            <a:avLst/>
          </a:prstGeom>
        </p:spPr>
        <p:txBody>
          <a:bodyPr wrap="square">
            <a:spAutoFit/>
          </a:bodyPr>
          <a:lstStyle/>
          <a:p>
            <a:r>
              <a:rPr lang="ru-RU" b="1" i="1" dirty="0" smtClean="0">
                <a:solidFill>
                  <a:srgbClr val="C00000"/>
                </a:solidFill>
                <a:latin typeface="Times New Roman" pitchFamily="18" charset="0"/>
                <a:cs typeface="Times New Roman" pitchFamily="18" charset="0"/>
              </a:rPr>
              <a:t>                             </a:t>
            </a:r>
            <a:r>
              <a:rPr lang="ru-RU" b="1" i="1" dirty="0" err="1" smtClean="0">
                <a:solidFill>
                  <a:srgbClr val="C00000"/>
                </a:solidFill>
                <a:latin typeface="Times New Roman" pitchFamily="18" charset="0"/>
                <a:cs typeface="Times New Roman" pitchFamily="18" charset="0"/>
              </a:rPr>
              <a:t>Мақал</a:t>
            </a:r>
            <a:r>
              <a:rPr lang="ru-RU" b="1" i="1" dirty="0" smtClean="0">
                <a:solidFill>
                  <a:srgbClr val="C00000"/>
                </a:solidFill>
                <a:latin typeface="Times New Roman" pitchFamily="18" charset="0"/>
                <a:cs typeface="Times New Roman" pitchFamily="18" charset="0"/>
              </a:rPr>
              <a:t> </a:t>
            </a:r>
            <a:r>
              <a:rPr lang="ru-RU" b="1" i="1" dirty="0">
                <a:solidFill>
                  <a:srgbClr val="C00000"/>
                </a:solidFill>
                <a:latin typeface="Times New Roman" pitchFamily="18" charset="0"/>
                <a:cs typeface="Times New Roman" pitchFamily="18" charset="0"/>
              </a:rPr>
              <a:t>- </a:t>
            </a:r>
            <a:r>
              <a:rPr lang="ru-RU" b="1" i="1" dirty="0" err="1">
                <a:solidFill>
                  <a:srgbClr val="C00000"/>
                </a:solidFill>
                <a:latin typeface="Times New Roman" pitchFamily="18" charset="0"/>
                <a:cs typeface="Times New Roman" pitchFamily="18" charset="0"/>
              </a:rPr>
              <a:t>мәтелдер</a:t>
            </a:r>
            <a:r>
              <a:rPr lang="ru-RU" b="1" i="1" dirty="0">
                <a:solidFill>
                  <a:srgbClr val="C00000"/>
                </a:solidFill>
                <a:latin typeface="Times New Roman" pitchFamily="18" charset="0"/>
                <a:cs typeface="Times New Roman" pitchFamily="18" charset="0"/>
              </a:rPr>
              <a:t> </a:t>
            </a:r>
            <a:r>
              <a:rPr lang="ru-RU" b="1" i="1" dirty="0" err="1">
                <a:solidFill>
                  <a:srgbClr val="C00000"/>
                </a:solidFill>
                <a:latin typeface="Times New Roman" pitchFamily="18" charset="0"/>
                <a:cs typeface="Times New Roman" pitchFamily="18" charset="0"/>
              </a:rPr>
              <a:t>жарысы</a:t>
            </a:r>
            <a:r>
              <a:rPr lang="ru-RU" b="1" dirty="0">
                <a:solidFill>
                  <a:srgbClr val="C00000"/>
                </a:solidFill>
                <a:latin typeface="Times New Roman" pitchFamily="18" charset="0"/>
                <a:cs typeface="Times New Roman" pitchFamily="18" charset="0"/>
              </a:rPr>
              <a:t/>
            </a:r>
            <a:br>
              <a:rPr lang="ru-RU" b="1" dirty="0">
                <a:solidFill>
                  <a:srgbClr val="C00000"/>
                </a:solidFill>
                <a:latin typeface="Times New Roman" pitchFamily="18" charset="0"/>
                <a:cs typeface="Times New Roman" pitchFamily="18" charset="0"/>
              </a:rPr>
            </a:br>
            <a:r>
              <a:rPr lang="ru-RU" dirty="0" err="1">
                <a:solidFill>
                  <a:srgbClr val="002060"/>
                </a:solidFill>
                <a:latin typeface="Times New Roman" pitchFamily="18" charset="0"/>
                <a:cs typeface="Times New Roman" pitchFamily="18" charset="0"/>
              </a:rPr>
              <a:t>Командалар</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өрт</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туралы</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сақтану</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туралы</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мақал</a:t>
            </a:r>
            <a:r>
              <a:rPr lang="ru-RU" dirty="0">
                <a:solidFill>
                  <a:srgbClr val="002060"/>
                </a:solidFill>
                <a:latin typeface="Times New Roman" pitchFamily="18" charset="0"/>
                <a:cs typeface="Times New Roman" pitchFamily="18" charset="0"/>
              </a:rPr>
              <a:t> – </a:t>
            </a:r>
            <a:r>
              <a:rPr lang="ru-RU" dirty="0" err="1">
                <a:solidFill>
                  <a:srgbClr val="002060"/>
                </a:solidFill>
                <a:latin typeface="Times New Roman" pitchFamily="18" charset="0"/>
                <a:cs typeface="Times New Roman" pitchFamily="18" charset="0"/>
              </a:rPr>
              <a:t>мәтелдер</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айтып</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жарысады</a:t>
            </a:r>
            <a:r>
              <a:rPr lang="ru-RU" dirty="0">
                <a:solidFill>
                  <a:srgbClr val="002060"/>
                </a:solidFill>
                <a:latin typeface="Times New Roman" pitchFamily="18" charset="0"/>
                <a:cs typeface="Times New Roman" pitchFamily="18" charset="0"/>
              </a:rPr>
              <a:t>.</a:t>
            </a:r>
            <a:br>
              <a:rPr lang="ru-RU" dirty="0">
                <a:solidFill>
                  <a:srgbClr val="002060"/>
                </a:solidFill>
                <a:latin typeface="Times New Roman" pitchFamily="18" charset="0"/>
                <a:cs typeface="Times New Roman" pitchFamily="18" charset="0"/>
              </a:rPr>
            </a:br>
            <a:r>
              <a:rPr lang="ru-RU" dirty="0">
                <a:solidFill>
                  <a:srgbClr val="002060"/>
                </a:solidFill>
                <a:latin typeface="Times New Roman" pitchFamily="18" charset="0"/>
                <a:cs typeface="Times New Roman" pitchFamily="18" charset="0"/>
              </a:rPr>
              <a:t>1. </a:t>
            </a:r>
            <a:r>
              <a:rPr lang="ru-RU" dirty="0" err="1">
                <a:solidFill>
                  <a:srgbClr val="002060"/>
                </a:solidFill>
                <a:latin typeface="Times New Roman" pitchFamily="18" charset="0"/>
                <a:cs typeface="Times New Roman" pitchFamily="18" charset="0"/>
              </a:rPr>
              <a:t>Отпен</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ойнама</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күйерсің</a:t>
            </a:r>
            <a:r>
              <a:rPr lang="ru-RU" dirty="0">
                <a:solidFill>
                  <a:srgbClr val="002060"/>
                </a:solidFill>
                <a:latin typeface="Times New Roman" pitchFamily="18" charset="0"/>
                <a:cs typeface="Times New Roman" pitchFamily="18" charset="0"/>
              </a:rPr>
              <a:t>.</a:t>
            </a:r>
            <a:br>
              <a:rPr lang="ru-RU" dirty="0">
                <a:solidFill>
                  <a:srgbClr val="002060"/>
                </a:solidFill>
                <a:latin typeface="Times New Roman" pitchFamily="18" charset="0"/>
                <a:cs typeface="Times New Roman" pitchFamily="18" charset="0"/>
              </a:rPr>
            </a:br>
            <a:r>
              <a:rPr lang="ru-RU" dirty="0">
                <a:solidFill>
                  <a:srgbClr val="002060"/>
                </a:solidFill>
                <a:latin typeface="Times New Roman" pitchFamily="18" charset="0"/>
                <a:cs typeface="Times New Roman" pitchFamily="18" charset="0"/>
              </a:rPr>
              <a:t>2. </a:t>
            </a:r>
            <a:r>
              <a:rPr lang="ru-RU" dirty="0" err="1">
                <a:solidFill>
                  <a:srgbClr val="002060"/>
                </a:solidFill>
                <a:latin typeface="Times New Roman" pitchFamily="18" charset="0"/>
                <a:cs typeface="Times New Roman" pitchFamily="18" charset="0"/>
              </a:rPr>
              <a:t>Ойын</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түбі</a:t>
            </a:r>
            <a:r>
              <a:rPr lang="ru-RU" dirty="0">
                <a:solidFill>
                  <a:srgbClr val="002060"/>
                </a:solidFill>
                <a:latin typeface="Times New Roman" pitchFamily="18" charset="0"/>
                <a:cs typeface="Times New Roman" pitchFamily="18" charset="0"/>
              </a:rPr>
              <a:t> – от.</a:t>
            </a:r>
            <a:br>
              <a:rPr lang="ru-RU" dirty="0">
                <a:solidFill>
                  <a:srgbClr val="002060"/>
                </a:solidFill>
                <a:latin typeface="Times New Roman" pitchFamily="18" charset="0"/>
                <a:cs typeface="Times New Roman" pitchFamily="18" charset="0"/>
              </a:rPr>
            </a:br>
            <a:r>
              <a:rPr lang="ru-RU" dirty="0">
                <a:solidFill>
                  <a:srgbClr val="002060"/>
                </a:solidFill>
                <a:latin typeface="Times New Roman" pitchFamily="18" charset="0"/>
                <a:cs typeface="Times New Roman" pitchFamily="18" charset="0"/>
              </a:rPr>
              <a:t>3. </a:t>
            </a:r>
            <a:r>
              <a:rPr lang="ru-RU" dirty="0" err="1">
                <a:solidFill>
                  <a:srgbClr val="002060"/>
                </a:solidFill>
                <a:latin typeface="Times New Roman" pitchFamily="18" charset="0"/>
                <a:cs typeface="Times New Roman" pitchFamily="18" charset="0"/>
              </a:rPr>
              <a:t>Отын</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деген</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шөп</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болар</a:t>
            </a:r>
            <a:r>
              <a:rPr lang="ru-RU" dirty="0">
                <a:solidFill>
                  <a:srgbClr val="002060"/>
                </a:solidFill>
                <a:latin typeface="Times New Roman" pitchFamily="18" charset="0"/>
                <a:cs typeface="Times New Roman" pitchFamily="18" charset="0"/>
              </a:rPr>
              <a:t>,</a:t>
            </a:r>
            <a:br>
              <a:rPr lang="ru-RU" dirty="0">
                <a:solidFill>
                  <a:srgbClr val="002060"/>
                </a:solidFill>
                <a:latin typeface="Times New Roman" pitchFamily="18" charset="0"/>
                <a:cs typeface="Times New Roman" pitchFamily="18" charset="0"/>
              </a:rPr>
            </a:br>
            <a:r>
              <a:rPr lang="ru-RU" dirty="0" err="1">
                <a:solidFill>
                  <a:srgbClr val="002060"/>
                </a:solidFill>
                <a:latin typeface="Times New Roman" pitchFamily="18" charset="0"/>
                <a:cs typeface="Times New Roman" pitchFamily="18" charset="0"/>
              </a:rPr>
              <a:t>Жинай</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берсең</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көп</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болар</a:t>
            </a:r>
            <a:r>
              <a:rPr lang="ru-RU" dirty="0">
                <a:solidFill>
                  <a:srgbClr val="002060"/>
                </a:solidFill>
                <a:latin typeface="Times New Roman" pitchFamily="18" charset="0"/>
                <a:cs typeface="Times New Roman" pitchFamily="18" charset="0"/>
              </a:rPr>
              <a:t>.</a:t>
            </a:r>
            <a:br>
              <a:rPr lang="ru-RU" dirty="0">
                <a:solidFill>
                  <a:srgbClr val="002060"/>
                </a:solidFill>
                <a:latin typeface="Times New Roman" pitchFamily="18" charset="0"/>
                <a:cs typeface="Times New Roman" pitchFamily="18" charset="0"/>
              </a:rPr>
            </a:br>
            <a:r>
              <a:rPr lang="ru-RU" dirty="0">
                <a:solidFill>
                  <a:srgbClr val="002060"/>
                </a:solidFill>
                <a:latin typeface="Times New Roman" pitchFamily="18" charset="0"/>
                <a:cs typeface="Times New Roman" pitchFamily="18" charset="0"/>
              </a:rPr>
              <a:t>4. От </a:t>
            </a:r>
            <a:r>
              <a:rPr lang="ru-RU" dirty="0" err="1">
                <a:solidFill>
                  <a:srgbClr val="002060"/>
                </a:solidFill>
                <a:latin typeface="Times New Roman" pitchFamily="18" charset="0"/>
                <a:cs typeface="Times New Roman" pitchFamily="18" charset="0"/>
              </a:rPr>
              <a:t>жақпа</a:t>
            </a:r>
            <a:r>
              <a:rPr lang="ru-RU" dirty="0">
                <a:solidFill>
                  <a:srgbClr val="002060"/>
                </a:solidFill>
                <a:latin typeface="Times New Roman" pitchFamily="18" charset="0"/>
                <a:cs typeface="Times New Roman" pitchFamily="18" charset="0"/>
              </a:rPr>
              <a:t> - </a:t>
            </a:r>
            <a:r>
              <a:rPr lang="ru-RU" dirty="0" err="1">
                <a:solidFill>
                  <a:srgbClr val="002060"/>
                </a:solidFill>
                <a:latin typeface="Times New Roman" pitchFamily="18" charset="0"/>
                <a:cs typeface="Times New Roman" pitchFamily="18" charset="0"/>
              </a:rPr>
              <a:t>пісерсің</a:t>
            </a:r>
            <a:r>
              <a:rPr lang="ru-RU" dirty="0">
                <a:solidFill>
                  <a:srgbClr val="002060"/>
                </a:solidFill>
                <a:latin typeface="Times New Roman" pitchFamily="18" charset="0"/>
                <a:cs typeface="Times New Roman" pitchFamily="18" charset="0"/>
              </a:rPr>
              <a:t>,</a:t>
            </a:r>
            <a:br>
              <a:rPr lang="ru-RU" dirty="0">
                <a:solidFill>
                  <a:srgbClr val="002060"/>
                </a:solidFill>
                <a:latin typeface="Times New Roman" pitchFamily="18" charset="0"/>
                <a:cs typeface="Times New Roman" pitchFamily="18" charset="0"/>
              </a:rPr>
            </a:br>
            <a:r>
              <a:rPr lang="ru-RU" dirty="0">
                <a:solidFill>
                  <a:srgbClr val="002060"/>
                </a:solidFill>
                <a:latin typeface="Times New Roman" pitchFamily="18" charset="0"/>
                <a:cs typeface="Times New Roman" pitchFamily="18" charset="0"/>
              </a:rPr>
              <a:t>Ор </a:t>
            </a:r>
            <a:r>
              <a:rPr lang="ru-RU" dirty="0" err="1">
                <a:solidFill>
                  <a:srgbClr val="002060"/>
                </a:solidFill>
                <a:latin typeface="Times New Roman" pitchFamily="18" charset="0"/>
                <a:cs typeface="Times New Roman" pitchFamily="18" charset="0"/>
              </a:rPr>
              <a:t>қазба</a:t>
            </a:r>
            <a:r>
              <a:rPr lang="ru-RU" dirty="0">
                <a:solidFill>
                  <a:srgbClr val="002060"/>
                </a:solidFill>
                <a:latin typeface="Times New Roman" pitchFamily="18" charset="0"/>
                <a:cs typeface="Times New Roman" pitchFamily="18" charset="0"/>
              </a:rPr>
              <a:t> – </a:t>
            </a:r>
            <a:r>
              <a:rPr lang="ru-RU" dirty="0" err="1">
                <a:solidFill>
                  <a:srgbClr val="002060"/>
                </a:solidFill>
                <a:latin typeface="Times New Roman" pitchFamily="18" charset="0"/>
                <a:cs typeface="Times New Roman" pitchFamily="18" charset="0"/>
              </a:rPr>
              <a:t>түсерсің</a:t>
            </a:r>
            <a:r>
              <a:rPr lang="ru-RU" dirty="0">
                <a:solidFill>
                  <a:srgbClr val="002060"/>
                </a:solidFill>
                <a:latin typeface="Times New Roman" pitchFamily="18" charset="0"/>
                <a:cs typeface="Times New Roman" pitchFamily="18" charset="0"/>
              </a:rPr>
              <a:t>.</a:t>
            </a:r>
            <a:br>
              <a:rPr lang="ru-RU" dirty="0">
                <a:solidFill>
                  <a:srgbClr val="002060"/>
                </a:solidFill>
                <a:latin typeface="Times New Roman" pitchFamily="18" charset="0"/>
                <a:cs typeface="Times New Roman" pitchFamily="18" charset="0"/>
              </a:rPr>
            </a:br>
            <a:r>
              <a:rPr lang="ru-RU" dirty="0">
                <a:solidFill>
                  <a:srgbClr val="002060"/>
                </a:solidFill>
                <a:latin typeface="Times New Roman" pitchFamily="18" charset="0"/>
                <a:cs typeface="Times New Roman" pitchFamily="18" charset="0"/>
              </a:rPr>
              <a:t>5. </a:t>
            </a:r>
            <a:r>
              <a:rPr lang="ru-RU" dirty="0" err="1">
                <a:solidFill>
                  <a:srgbClr val="002060"/>
                </a:solidFill>
                <a:latin typeface="Times New Roman" pitchFamily="18" charset="0"/>
                <a:cs typeface="Times New Roman" pitchFamily="18" charset="0"/>
              </a:rPr>
              <a:t>Сумен</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ойнама</a:t>
            </a:r>
            <a:r>
              <a:rPr lang="ru-RU" dirty="0">
                <a:solidFill>
                  <a:srgbClr val="002060"/>
                </a:solidFill>
                <a:latin typeface="Times New Roman" pitchFamily="18" charset="0"/>
                <a:cs typeface="Times New Roman" pitchFamily="18" charset="0"/>
              </a:rPr>
              <a:t> – </a:t>
            </a:r>
            <a:r>
              <a:rPr lang="ru-RU" dirty="0" err="1">
                <a:solidFill>
                  <a:srgbClr val="002060"/>
                </a:solidFill>
                <a:latin typeface="Times New Roman" pitchFamily="18" charset="0"/>
                <a:cs typeface="Times New Roman" pitchFamily="18" charset="0"/>
              </a:rPr>
              <a:t>батарсың</a:t>
            </a:r>
            <a:r>
              <a:rPr lang="ru-RU" dirty="0">
                <a:solidFill>
                  <a:srgbClr val="002060"/>
                </a:solidFill>
                <a:latin typeface="Times New Roman" pitchFamily="18" charset="0"/>
                <a:cs typeface="Times New Roman" pitchFamily="18" charset="0"/>
              </a:rPr>
              <a:t>,</a:t>
            </a:r>
            <a:br>
              <a:rPr lang="ru-RU" dirty="0">
                <a:solidFill>
                  <a:srgbClr val="002060"/>
                </a:solidFill>
                <a:latin typeface="Times New Roman" pitchFamily="18" charset="0"/>
                <a:cs typeface="Times New Roman" pitchFamily="18" charset="0"/>
              </a:rPr>
            </a:br>
            <a:r>
              <a:rPr lang="ru-RU" dirty="0" err="1">
                <a:solidFill>
                  <a:srgbClr val="002060"/>
                </a:solidFill>
                <a:latin typeface="Times New Roman" pitchFamily="18" charset="0"/>
                <a:cs typeface="Times New Roman" pitchFamily="18" charset="0"/>
              </a:rPr>
              <a:t>Отпен</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ойнама</a:t>
            </a:r>
            <a:r>
              <a:rPr lang="ru-RU" dirty="0">
                <a:solidFill>
                  <a:srgbClr val="002060"/>
                </a:solidFill>
                <a:latin typeface="Times New Roman" pitchFamily="18" charset="0"/>
                <a:cs typeface="Times New Roman" pitchFamily="18" charset="0"/>
              </a:rPr>
              <a:t> – </a:t>
            </a:r>
            <a:r>
              <a:rPr lang="ru-RU" dirty="0" err="1">
                <a:solidFill>
                  <a:srgbClr val="002060"/>
                </a:solidFill>
                <a:latin typeface="Times New Roman" pitchFamily="18" charset="0"/>
                <a:cs typeface="Times New Roman" pitchFamily="18" charset="0"/>
              </a:rPr>
              <a:t>күйерсің</a:t>
            </a:r>
            <a:r>
              <a:rPr lang="ru-RU" dirty="0">
                <a:solidFill>
                  <a:srgbClr val="002060"/>
                </a:solidFill>
                <a:latin typeface="Times New Roman" pitchFamily="18" charset="0"/>
                <a:cs typeface="Times New Roman" pitchFamily="18" charset="0"/>
              </a:rPr>
              <a:t>.</a:t>
            </a:r>
            <a:br>
              <a:rPr lang="ru-RU" dirty="0">
                <a:solidFill>
                  <a:srgbClr val="002060"/>
                </a:solidFill>
                <a:latin typeface="Times New Roman" pitchFamily="18" charset="0"/>
                <a:cs typeface="Times New Roman" pitchFamily="18" charset="0"/>
              </a:rPr>
            </a:br>
            <a:r>
              <a:rPr lang="ru-RU" dirty="0">
                <a:solidFill>
                  <a:srgbClr val="002060"/>
                </a:solidFill>
                <a:latin typeface="Times New Roman" pitchFamily="18" charset="0"/>
                <a:cs typeface="Times New Roman" pitchFamily="18" charset="0"/>
              </a:rPr>
              <a:t>6. От пен су – </a:t>
            </a:r>
            <a:r>
              <a:rPr lang="ru-RU" dirty="0" err="1">
                <a:solidFill>
                  <a:srgbClr val="002060"/>
                </a:solidFill>
                <a:latin typeface="Times New Roman" pitchFamily="18" charset="0"/>
                <a:cs typeface="Times New Roman" pitchFamily="18" charset="0"/>
              </a:rPr>
              <a:t>тілсіз</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жау</a:t>
            </a:r>
            <a:r>
              <a:rPr lang="ru-RU" dirty="0">
                <a:solidFill>
                  <a:srgbClr val="002060"/>
                </a:solidFill>
                <a:latin typeface="Times New Roman" pitchFamily="18" charset="0"/>
                <a:cs typeface="Times New Roman" pitchFamily="18" charset="0"/>
              </a:rPr>
              <a:t>.</a:t>
            </a:r>
            <a:br>
              <a:rPr lang="ru-RU" dirty="0">
                <a:solidFill>
                  <a:srgbClr val="002060"/>
                </a:solidFill>
                <a:latin typeface="Times New Roman" pitchFamily="18" charset="0"/>
                <a:cs typeface="Times New Roman" pitchFamily="18" charset="0"/>
              </a:rPr>
            </a:br>
            <a:r>
              <a:rPr lang="ru-RU" dirty="0">
                <a:solidFill>
                  <a:srgbClr val="002060"/>
                </a:solidFill>
                <a:latin typeface="Times New Roman" pitchFamily="18" charset="0"/>
                <a:cs typeface="Times New Roman" pitchFamily="18" charset="0"/>
              </a:rPr>
              <a:t>7. </a:t>
            </a:r>
            <a:r>
              <a:rPr lang="ru-RU" dirty="0" err="1">
                <a:solidFill>
                  <a:srgbClr val="002060"/>
                </a:solidFill>
                <a:latin typeface="Times New Roman" pitchFamily="18" charset="0"/>
                <a:cs typeface="Times New Roman" pitchFamily="18" charset="0"/>
              </a:rPr>
              <a:t>Өзі</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саққа</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құдай</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жақ</a:t>
            </a:r>
            <a:r>
              <a:rPr lang="ru-RU" dirty="0">
                <a:solidFill>
                  <a:srgbClr val="002060"/>
                </a:solidFill>
                <a:latin typeface="Times New Roman" pitchFamily="18" charset="0"/>
                <a:cs typeface="Times New Roman" pitchFamily="18" charset="0"/>
              </a:rPr>
              <a:t>.</a:t>
            </a:r>
            <a:br>
              <a:rPr lang="ru-RU" dirty="0">
                <a:solidFill>
                  <a:srgbClr val="002060"/>
                </a:solidFill>
                <a:latin typeface="Times New Roman" pitchFamily="18" charset="0"/>
                <a:cs typeface="Times New Roman" pitchFamily="18" charset="0"/>
              </a:rPr>
            </a:br>
            <a:r>
              <a:rPr lang="ru-RU" dirty="0">
                <a:solidFill>
                  <a:srgbClr val="002060"/>
                </a:solidFill>
                <a:latin typeface="Times New Roman" pitchFamily="18" charset="0"/>
                <a:cs typeface="Times New Roman" pitchFamily="18" charset="0"/>
              </a:rPr>
              <a:t>8. </a:t>
            </a:r>
            <a:r>
              <a:rPr lang="ru-RU" dirty="0" err="1">
                <a:solidFill>
                  <a:srgbClr val="002060"/>
                </a:solidFill>
                <a:latin typeface="Times New Roman" pitchFamily="18" charset="0"/>
                <a:cs typeface="Times New Roman" pitchFamily="18" charset="0"/>
              </a:rPr>
              <a:t>Сақ</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жүрсең</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сау</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жүрерсің</a:t>
            </a:r>
            <a:r>
              <a:rPr lang="ru-RU" dirty="0">
                <a:solidFill>
                  <a:srgbClr val="002060"/>
                </a:solidFill>
                <a:latin typeface="Times New Roman" pitchFamily="18" charset="0"/>
                <a:cs typeface="Times New Roman" pitchFamily="18" charset="0"/>
              </a:rPr>
              <a:t>.</a:t>
            </a:r>
            <a:br>
              <a:rPr lang="ru-RU" dirty="0">
                <a:solidFill>
                  <a:srgbClr val="002060"/>
                </a:solidFill>
                <a:latin typeface="Times New Roman" pitchFamily="18" charset="0"/>
                <a:cs typeface="Times New Roman" pitchFamily="18" charset="0"/>
              </a:rPr>
            </a:br>
            <a:r>
              <a:rPr lang="ru-RU" dirty="0">
                <a:solidFill>
                  <a:srgbClr val="002060"/>
                </a:solidFill>
                <a:latin typeface="Times New Roman" pitchFamily="18" charset="0"/>
                <a:cs typeface="Times New Roman" pitchFamily="18" charset="0"/>
              </a:rPr>
              <a:t>9. </a:t>
            </a:r>
            <a:r>
              <a:rPr lang="ru-RU" dirty="0" err="1">
                <a:solidFill>
                  <a:srgbClr val="002060"/>
                </a:solidFill>
                <a:latin typeface="Times New Roman" pitchFamily="18" charset="0"/>
                <a:cs typeface="Times New Roman" pitchFamily="18" charset="0"/>
              </a:rPr>
              <a:t>Сақтықты</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сұңқардан</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үйрен</a:t>
            </a:r>
            <a:r>
              <a:rPr lang="ru-RU" dirty="0">
                <a:solidFill>
                  <a:srgbClr val="002060"/>
                </a:solidFill>
                <a:latin typeface="Times New Roman" pitchFamily="18" charset="0"/>
                <a:cs typeface="Times New Roman" pitchFamily="18" charset="0"/>
              </a:rPr>
              <a:t>.</a:t>
            </a:r>
            <a:br>
              <a:rPr lang="ru-RU" dirty="0">
                <a:solidFill>
                  <a:srgbClr val="002060"/>
                </a:solidFill>
                <a:latin typeface="Times New Roman" pitchFamily="18" charset="0"/>
                <a:cs typeface="Times New Roman" pitchFamily="18" charset="0"/>
              </a:rPr>
            </a:br>
            <a:r>
              <a:rPr lang="ru-RU" dirty="0">
                <a:solidFill>
                  <a:srgbClr val="002060"/>
                </a:solidFill>
                <a:latin typeface="Times New Roman" pitchFamily="18" charset="0"/>
                <a:cs typeface="Times New Roman" pitchFamily="18" charset="0"/>
              </a:rPr>
              <a:t>10. </a:t>
            </a:r>
            <a:r>
              <a:rPr lang="ru-RU" dirty="0" err="1">
                <a:solidFill>
                  <a:srgbClr val="002060"/>
                </a:solidFill>
                <a:latin typeface="Times New Roman" pitchFamily="18" charset="0"/>
                <a:cs typeface="Times New Roman" pitchFamily="18" charset="0"/>
              </a:rPr>
              <a:t>Жау</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жоқ</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деме</a:t>
            </a:r>
            <a:r>
              <a:rPr lang="ru-RU" dirty="0">
                <a:solidFill>
                  <a:srgbClr val="002060"/>
                </a:solidFill>
                <a:latin typeface="Times New Roman" pitchFamily="18" charset="0"/>
                <a:cs typeface="Times New Roman" pitchFamily="18" charset="0"/>
              </a:rPr>
              <a:t> – жар </a:t>
            </a:r>
            <a:r>
              <a:rPr lang="ru-RU" dirty="0" err="1">
                <a:solidFill>
                  <a:srgbClr val="002060"/>
                </a:solidFill>
                <a:latin typeface="Times New Roman" pitchFamily="18" charset="0"/>
                <a:cs typeface="Times New Roman" pitchFamily="18" charset="0"/>
              </a:rPr>
              <a:t>астында</a:t>
            </a:r>
            <a:r>
              <a:rPr lang="ru-RU" dirty="0">
                <a:solidFill>
                  <a:srgbClr val="002060"/>
                </a:solidFill>
                <a:latin typeface="Times New Roman" pitchFamily="18" charset="0"/>
                <a:cs typeface="Times New Roman" pitchFamily="18" charset="0"/>
              </a:rPr>
              <a:t>.</a:t>
            </a:r>
            <a:br>
              <a:rPr lang="ru-RU" dirty="0">
                <a:solidFill>
                  <a:srgbClr val="002060"/>
                </a:solidFill>
                <a:latin typeface="Times New Roman" pitchFamily="18" charset="0"/>
                <a:cs typeface="Times New Roman" pitchFamily="18" charset="0"/>
              </a:rPr>
            </a:br>
            <a:r>
              <a:rPr lang="ru-RU" dirty="0" err="1">
                <a:solidFill>
                  <a:srgbClr val="002060"/>
                </a:solidFill>
                <a:latin typeface="Times New Roman" pitchFamily="18" charset="0"/>
                <a:cs typeface="Times New Roman" pitchFamily="18" charset="0"/>
              </a:rPr>
              <a:t>Бөрі</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жоқ</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деме</a:t>
            </a:r>
            <a:r>
              <a:rPr lang="ru-RU" dirty="0">
                <a:solidFill>
                  <a:srgbClr val="002060"/>
                </a:solidFill>
                <a:latin typeface="Times New Roman" pitchFamily="18" charset="0"/>
                <a:cs typeface="Times New Roman" pitchFamily="18" charset="0"/>
              </a:rPr>
              <a:t> – </a:t>
            </a:r>
            <a:r>
              <a:rPr lang="ru-RU" dirty="0" err="1">
                <a:solidFill>
                  <a:srgbClr val="002060"/>
                </a:solidFill>
                <a:latin typeface="Times New Roman" pitchFamily="18" charset="0"/>
                <a:cs typeface="Times New Roman" pitchFamily="18" charset="0"/>
              </a:rPr>
              <a:t>бөрік</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астында</a:t>
            </a:r>
            <a:r>
              <a:rPr lang="ru-RU" dirty="0">
                <a:solidFill>
                  <a:srgbClr val="002060"/>
                </a:solidFill>
                <a:latin typeface="Times New Roman" pitchFamily="18" charset="0"/>
                <a:cs typeface="Times New Roman" pitchFamily="18" charset="0"/>
              </a:rPr>
              <a:t>.</a:t>
            </a:r>
            <a:br>
              <a:rPr lang="ru-RU" dirty="0">
                <a:solidFill>
                  <a:srgbClr val="002060"/>
                </a:solidFill>
                <a:latin typeface="Times New Roman" pitchFamily="18" charset="0"/>
                <a:cs typeface="Times New Roman" pitchFamily="18" charset="0"/>
              </a:rPr>
            </a:br>
            <a:endParaRPr lang="ru-RU"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9016698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4" name="Picture 2" descr="https://go1.imgsmail.ru/imgpreview?key=ca43847b240e794&amp;mb=imgdb_preview_10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901050"/>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899592" y="474345"/>
            <a:ext cx="7272808" cy="3970318"/>
          </a:xfrm>
          <a:prstGeom prst="rect">
            <a:avLst/>
          </a:prstGeom>
        </p:spPr>
        <p:txBody>
          <a:bodyPr wrap="square">
            <a:spAutoFit/>
          </a:bodyPr>
          <a:lstStyle/>
          <a:p>
            <a:pPr fontAlgn="base"/>
            <a:r>
              <a:rPr lang="ru-RU" b="1" dirty="0">
                <a:solidFill>
                  <a:srgbClr val="C00000"/>
                </a:solidFill>
                <a:latin typeface="Times New Roman" pitchFamily="18" charset="0"/>
                <a:cs typeface="Times New Roman" pitchFamily="18" charset="0"/>
              </a:rPr>
              <a:t>Автоинспектор:</a:t>
            </a:r>
            <a:r>
              <a:rPr lang="ru-RU" dirty="0">
                <a:solidFill>
                  <a:srgbClr val="C0000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Балалар</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Сендер</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бұл</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белгілерді</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біліп</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жүріңдер</a:t>
            </a:r>
            <a:r>
              <a:rPr lang="ru-RU" dirty="0">
                <a:solidFill>
                  <a:srgbClr val="002060"/>
                </a:solidFill>
                <a:latin typeface="Times New Roman" pitchFamily="18" charset="0"/>
                <a:cs typeface="Times New Roman" pitchFamily="18" charset="0"/>
              </a:rPr>
              <a:t>. Ал, </a:t>
            </a:r>
            <a:r>
              <a:rPr lang="ru-RU" dirty="0" err="1">
                <a:solidFill>
                  <a:srgbClr val="002060"/>
                </a:solidFill>
                <a:latin typeface="Times New Roman" pitchFamily="18" charset="0"/>
                <a:cs typeface="Times New Roman" pitchFamily="18" charset="0"/>
              </a:rPr>
              <a:t>енді</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қауіпсіздік</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ережелерін</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мына</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тұрған</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балалардың</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есіне</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салып</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көріңдер</a:t>
            </a:r>
            <a:r>
              <a:rPr lang="ru-RU" dirty="0" smtClean="0">
                <a:solidFill>
                  <a:srgbClr val="002060"/>
                </a:solidFill>
                <a:latin typeface="Times New Roman" pitchFamily="18" charset="0"/>
                <a:cs typeface="Times New Roman" pitchFamily="18" charset="0"/>
              </a:rPr>
              <a:t>.</a:t>
            </a:r>
          </a:p>
          <a:p>
            <a:pPr fontAlgn="base"/>
            <a:r>
              <a:rPr lang="ru-RU" dirty="0">
                <a:solidFill>
                  <a:srgbClr val="002060"/>
                </a:solidFill>
                <a:latin typeface="Times New Roman" pitchFamily="18" charset="0"/>
                <a:cs typeface="Times New Roman" pitchFamily="18" charset="0"/>
              </a:rPr>
              <a:t/>
            </a:r>
            <a:br>
              <a:rPr lang="ru-RU" dirty="0">
                <a:solidFill>
                  <a:srgbClr val="002060"/>
                </a:solidFill>
                <a:latin typeface="Times New Roman" pitchFamily="18" charset="0"/>
                <a:cs typeface="Times New Roman" pitchFamily="18" charset="0"/>
              </a:rPr>
            </a:br>
            <a:r>
              <a:rPr lang="ru-RU" b="1" i="1" dirty="0">
                <a:solidFill>
                  <a:srgbClr val="002060"/>
                </a:solidFill>
                <a:latin typeface="Times New Roman" pitchFamily="18" charset="0"/>
                <a:cs typeface="Times New Roman" pitchFamily="18" charset="0"/>
              </a:rPr>
              <a:t>1. </a:t>
            </a:r>
            <a:r>
              <a:rPr lang="ru-RU" b="1" i="1" dirty="0" err="1">
                <a:solidFill>
                  <a:srgbClr val="002060"/>
                </a:solidFill>
                <a:latin typeface="Times New Roman" pitchFamily="18" charset="0"/>
                <a:cs typeface="Times New Roman" pitchFamily="18" charset="0"/>
              </a:rPr>
              <a:t>Жолдың</a:t>
            </a:r>
            <a:r>
              <a:rPr lang="ru-RU" b="1" i="1" dirty="0">
                <a:solidFill>
                  <a:srgbClr val="002060"/>
                </a:solidFill>
                <a:latin typeface="Times New Roman" pitchFamily="18" charset="0"/>
                <a:cs typeface="Times New Roman" pitchFamily="18" charset="0"/>
              </a:rPr>
              <a:t> машина </a:t>
            </a:r>
            <a:r>
              <a:rPr lang="ru-RU" b="1" i="1" dirty="0" err="1">
                <a:solidFill>
                  <a:srgbClr val="002060"/>
                </a:solidFill>
                <a:latin typeface="Times New Roman" pitchFamily="18" charset="0"/>
                <a:cs typeface="Times New Roman" pitchFamily="18" charset="0"/>
              </a:rPr>
              <a:t>жүретін</a:t>
            </a:r>
            <a:r>
              <a:rPr lang="ru-RU" b="1" i="1" dirty="0">
                <a:solidFill>
                  <a:srgbClr val="002060"/>
                </a:solidFill>
                <a:latin typeface="Times New Roman" pitchFamily="18" charset="0"/>
                <a:cs typeface="Times New Roman" pitchFamily="18" charset="0"/>
              </a:rPr>
              <a:t> </a:t>
            </a:r>
            <a:r>
              <a:rPr lang="ru-RU" b="1" i="1" dirty="0" err="1">
                <a:solidFill>
                  <a:srgbClr val="002060"/>
                </a:solidFill>
                <a:latin typeface="Times New Roman" pitchFamily="18" charset="0"/>
                <a:cs typeface="Times New Roman" pitchFamily="18" charset="0"/>
              </a:rPr>
              <a:t>бөлігінде</a:t>
            </a:r>
            <a:r>
              <a:rPr lang="ru-RU" b="1" i="1" dirty="0">
                <a:solidFill>
                  <a:srgbClr val="002060"/>
                </a:solidFill>
                <a:latin typeface="Times New Roman" pitchFamily="18" charset="0"/>
                <a:cs typeface="Times New Roman" pitchFamily="18" charset="0"/>
              </a:rPr>
              <a:t> </a:t>
            </a:r>
            <a:r>
              <a:rPr lang="ru-RU" b="1" i="1" dirty="0" err="1">
                <a:solidFill>
                  <a:srgbClr val="002060"/>
                </a:solidFill>
                <a:latin typeface="Times New Roman" pitchFamily="18" charset="0"/>
                <a:cs typeface="Times New Roman" pitchFamily="18" charset="0"/>
              </a:rPr>
              <a:t>ойнауға</a:t>
            </a:r>
            <a:r>
              <a:rPr lang="ru-RU" b="1" i="1" dirty="0">
                <a:solidFill>
                  <a:srgbClr val="002060"/>
                </a:solidFill>
                <a:latin typeface="Times New Roman" pitchFamily="18" charset="0"/>
                <a:cs typeface="Times New Roman" pitchFamily="18" charset="0"/>
              </a:rPr>
              <a:t> </a:t>
            </a:r>
            <a:r>
              <a:rPr lang="ru-RU" b="1" i="1" dirty="0" err="1">
                <a:solidFill>
                  <a:srgbClr val="002060"/>
                </a:solidFill>
                <a:latin typeface="Times New Roman" pitchFamily="18" charset="0"/>
                <a:cs typeface="Times New Roman" pitchFamily="18" charset="0"/>
              </a:rPr>
              <a:t>болмайды</a:t>
            </a:r>
            <a:r>
              <a:rPr lang="ru-RU" b="1" i="1" dirty="0">
                <a:solidFill>
                  <a:srgbClr val="002060"/>
                </a:solidFill>
                <a:latin typeface="Times New Roman" pitchFamily="18" charset="0"/>
                <a:cs typeface="Times New Roman" pitchFamily="18" charset="0"/>
              </a:rPr>
              <a:t>.</a:t>
            </a:r>
            <a:br>
              <a:rPr lang="ru-RU" b="1" i="1" dirty="0">
                <a:solidFill>
                  <a:srgbClr val="002060"/>
                </a:solidFill>
                <a:latin typeface="Times New Roman" pitchFamily="18" charset="0"/>
                <a:cs typeface="Times New Roman" pitchFamily="18" charset="0"/>
              </a:rPr>
            </a:br>
            <a:r>
              <a:rPr lang="ru-RU" b="1" i="1" dirty="0">
                <a:solidFill>
                  <a:srgbClr val="002060"/>
                </a:solidFill>
                <a:latin typeface="Times New Roman" pitchFamily="18" charset="0"/>
                <a:cs typeface="Times New Roman" pitchFamily="18" charset="0"/>
              </a:rPr>
              <a:t>2. </a:t>
            </a:r>
            <a:r>
              <a:rPr lang="ru-RU" b="1" i="1" dirty="0" err="1">
                <a:solidFill>
                  <a:srgbClr val="002060"/>
                </a:solidFill>
                <a:latin typeface="Times New Roman" pitchFamily="18" charset="0"/>
                <a:cs typeface="Times New Roman" pitchFamily="18" charset="0"/>
              </a:rPr>
              <a:t>Жолды</a:t>
            </a:r>
            <a:r>
              <a:rPr lang="ru-RU" b="1" i="1" dirty="0">
                <a:solidFill>
                  <a:srgbClr val="002060"/>
                </a:solidFill>
                <a:latin typeface="Times New Roman" pitchFamily="18" charset="0"/>
                <a:cs typeface="Times New Roman" pitchFamily="18" charset="0"/>
              </a:rPr>
              <a:t> </a:t>
            </a:r>
            <a:r>
              <a:rPr lang="ru-RU" b="1" i="1" dirty="0" err="1">
                <a:solidFill>
                  <a:srgbClr val="002060"/>
                </a:solidFill>
                <a:latin typeface="Times New Roman" pitchFamily="18" charset="0"/>
                <a:cs typeface="Times New Roman" pitchFamily="18" charset="0"/>
              </a:rPr>
              <a:t>жаяу</a:t>
            </a:r>
            <a:r>
              <a:rPr lang="ru-RU" b="1" i="1" dirty="0">
                <a:solidFill>
                  <a:srgbClr val="002060"/>
                </a:solidFill>
                <a:latin typeface="Times New Roman" pitchFamily="18" charset="0"/>
                <a:cs typeface="Times New Roman" pitchFamily="18" charset="0"/>
              </a:rPr>
              <a:t> </a:t>
            </a:r>
            <a:r>
              <a:rPr lang="ru-RU" b="1" i="1" dirty="0" err="1">
                <a:solidFill>
                  <a:srgbClr val="002060"/>
                </a:solidFill>
                <a:latin typeface="Times New Roman" pitchFamily="18" charset="0"/>
                <a:cs typeface="Times New Roman" pitchFamily="18" charset="0"/>
              </a:rPr>
              <a:t>жүргіншілерге</a:t>
            </a:r>
            <a:r>
              <a:rPr lang="ru-RU" b="1" i="1" dirty="0">
                <a:solidFill>
                  <a:srgbClr val="002060"/>
                </a:solidFill>
                <a:latin typeface="Times New Roman" pitchFamily="18" charset="0"/>
                <a:cs typeface="Times New Roman" pitchFamily="18" charset="0"/>
              </a:rPr>
              <a:t> </a:t>
            </a:r>
            <a:r>
              <a:rPr lang="ru-RU" b="1" i="1" dirty="0" err="1">
                <a:solidFill>
                  <a:srgbClr val="002060"/>
                </a:solidFill>
                <a:latin typeface="Times New Roman" pitchFamily="18" charset="0"/>
                <a:cs typeface="Times New Roman" pitchFamily="18" charset="0"/>
              </a:rPr>
              <a:t>арналған</a:t>
            </a:r>
            <a:r>
              <a:rPr lang="ru-RU" b="1" i="1" dirty="0">
                <a:solidFill>
                  <a:srgbClr val="002060"/>
                </a:solidFill>
                <a:latin typeface="Times New Roman" pitchFamily="18" charset="0"/>
                <a:cs typeface="Times New Roman" pitchFamily="18" charset="0"/>
              </a:rPr>
              <a:t> </a:t>
            </a:r>
            <a:r>
              <a:rPr lang="ru-RU" b="1" i="1" dirty="0" err="1">
                <a:solidFill>
                  <a:srgbClr val="002060"/>
                </a:solidFill>
                <a:latin typeface="Times New Roman" pitchFamily="18" charset="0"/>
                <a:cs typeface="Times New Roman" pitchFamily="18" charset="0"/>
              </a:rPr>
              <a:t>жолдан</a:t>
            </a:r>
            <a:r>
              <a:rPr lang="ru-RU" b="1" i="1" dirty="0">
                <a:solidFill>
                  <a:srgbClr val="002060"/>
                </a:solidFill>
                <a:latin typeface="Times New Roman" pitchFamily="18" charset="0"/>
                <a:cs typeface="Times New Roman" pitchFamily="18" charset="0"/>
              </a:rPr>
              <a:t> </a:t>
            </a:r>
            <a:r>
              <a:rPr lang="ru-RU" b="1" i="1" dirty="0" err="1">
                <a:solidFill>
                  <a:srgbClr val="002060"/>
                </a:solidFill>
                <a:latin typeface="Times New Roman" pitchFamily="18" charset="0"/>
                <a:cs typeface="Times New Roman" pitchFamily="18" charset="0"/>
              </a:rPr>
              <a:t>өт</a:t>
            </a:r>
            <a:r>
              <a:rPr lang="ru-RU" b="1" i="1" dirty="0">
                <a:solidFill>
                  <a:srgbClr val="002060"/>
                </a:solidFill>
                <a:latin typeface="Times New Roman" pitchFamily="18" charset="0"/>
                <a:cs typeface="Times New Roman" pitchFamily="18" charset="0"/>
              </a:rPr>
              <a:t>.</a:t>
            </a:r>
            <a:br>
              <a:rPr lang="ru-RU" b="1" i="1" dirty="0">
                <a:solidFill>
                  <a:srgbClr val="002060"/>
                </a:solidFill>
                <a:latin typeface="Times New Roman" pitchFamily="18" charset="0"/>
                <a:cs typeface="Times New Roman" pitchFamily="18" charset="0"/>
              </a:rPr>
            </a:br>
            <a:r>
              <a:rPr lang="ru-RU" b="1" i="1" dirty="0">
                <a:solidFill>
                  <a:srgbClr val="002060"/>
                </a:solidFill>
                <a:latin typeface="Times New Roman" pitchFamily="18" charset="0"/>
                <a:cs typeface="Times New Roman" pitchFamily="18" charset="0"/>
              </a:rPr>
              <a:t>3. </a:t>
            </a:r>
            <a:r>
              <a:rPr lang="ru-RU" b="1" i="1" dirty="0" err="1">
                <a:solidFill>
                  <a:srgbClr val="002060"/>
                </a:solidFill>
                <a:latin typeface="Times New Roman" pitchFamily="18" charset="0"/>
                <a:cs typeface="Times New Roman" pitchFamily="18" charset="0"/>
              </a:rPr>
              <a:t>Егер</a:t>
            </a:r>
            <a:r>
              <a:rPr lang="ru-RU" b="1" i="1" dirty="0">
                <a:solidFill>
                  <a:srgbClr val="002060"/>
                </a:solidFill>
                <a:latin typeface="Times New Roman" pitchFamily="18" charset="0"/>
                <a:cs typeface="Times New Roman" pitchFamily="18" charset="0"/>
              </a:rPr>
              <a:t> </a:t>
            </a:r>
            <a:r>
              <a:rPr lang="ru-RU" b="1" i="1" dirty="0" err="1">
                <a:solidFill>
                  <a:srgbClr val="002060"/>
                </a:solidFill>
                <a:latin typeface="Times New Roman" pitchFamily="18" charset="0"/>
                <a:cs typeface="Times New Roman" pitchFamily="18" charset="0"/>
              </a:rPr>
              <a:t>жолдан</a:t>
            </a:r>
            <a:r>
              <a:rPr lang="ru-RU" b="1" i="1" dirty="0">
                <a:solidFill>
                  <a:srgbClr val="002060"/>
                </a:solidFill>
                <a:latin typeface="Times New Roman" pitchFamily="18" charset="0"/>
                <a:cs typeface="Times New Roman" pitchFamily="18" charset="0"/>
              </a:rPr>
              <a:t> </a:t>
            </a:r>
            <a:r>
              <a:rPr lang="ru-RU" b="1" i="1" dirty="0" err="1">
                <a:solidFill>
                  <a:srgbClr val="002060"/>
                </a:solidFill>
                <a:latin typeface="Times New Roman" pitchFamily="18" charset="0"/>
                <a:cs typeface="Times New Roman" pitchFamily="18" charset="0"/>
              </a:rPr>
              <a:t>өтуге</a:t>
            </a:r>
            <a:r>
              <a:rPr lang="ru-RU" b="1" i="1" dirty="0">
                <a:solidFill>
                  <a:srgbClr val="002060"/>
                </a:solidFill>
                <a:latin typeface="Times New Roman" pitchFamily="18" charset="0"/>
                <a:cs typeface="Times New Roman" pitchFamily="18" charset="0"/>
              </a:rPr>
              <a:t> </a:t>
            </a:r>
            <a:r>
              <a:rPr lang="ru-RU" b="1" i="1" dirty="0" err="1">
                <a:solidFill>
                  <a:srgbClr val="002060"/>
                </a:solidFill>
                <a:latin typeface="Times New Roman" pitchFamily="18" charset="0"/>
                <a:cs typeface="Times New Roman" pitchFamily="18" charset="0"/>
              </a:rPr>
              <a:t>үлгірмесең</a:t>
            </a:r>
            <a:r>
              <a:rPr lang="ru-RU" b="1" i="1" dirty="0">
                <a:solidFill>
                  <a:srgbClr val="002060"/>
                </a:solidFill>
                <a:latin typeface="Times New Roman" pitchFamily="18" charset="0"/>
                <a:cs typeface="Times New Roman" pitchFamily="18" charset="0"/>
              </a:rPr>
              <a:t>, </a:t>
            </a:r>
            <a:r>
              <a:rPr lang="ru-RU" b="1" i="1" dirty="0" err="1">
                <a:solidFill>
                  <a:srgbClr val="002060"/>
                </a:solidFill>
                <a:latin typeface="Times New Roman" pitchFamily="18" charset="0"/>
                <a:cs typeface="Times New Roman" pitchFamily="18" charset="0"/>
              </a:rPr>
              <a:t>орталық</a:t>
            </a:r>
            <a:r>
              <a:rPr lang="ru-RU" b="1" i="1" dirty="0">
                <a:solidFill>
                  <a:srgbClr val="002060"/>
                </a:solidFill>
                <a:latin typeface="Times New Roman" pitchFamily="18" charset="0"/>
                <a:cs typeface="Times New Roman" pitchFamily="18" charset="0"/>
              </a:rPr>
              <a:t> </a:t>
            </a:r>
            <a:r>
              <a:rPr lang="ru-RU" b="1" i="1" dirty="0" err="1">
                <a:solidFill>
                  <a:srgbClr val="002060"/>
                </a:solidFill>
                <a:latin typeface="Times New Roman" pitchFamily="18" charset="0"/>
                <a:cs typeface="Times New Roman" pitchFamily="18" charset="0"/>
              </a:rPr>
              <a:t>сызықта</a:t>
            </a:r>
            <a:r>
              <a:rPr lang="ru-RU" b="1" i="1" dirty="0">
                <a:solidFill>
                  <a:srgbClr val="002060"/>
                </a:solidFill>
                <a:latin typeface="Times New Roman" pitchFamily="18" charset="0"/>
                <a:cs typeface="Times New Roman" pitchFamily="18" charset="0"/>
              </a:rPr>
              <a:t> </a:t>
            </a:r>
            <a:r>
              <a:rPr lang="ru-RU" b="1" i="1" dirty="0" err="1">
                <a:solidFill>
                  <a:srgbClr val="002060"/>
                </a:solidFill>
                <a:latin typeface="Times New Roman" pitchFamily="18" charset="0"/>
                <a:cs typeface="Times New Roman" pitchFamily="18" charset="0"/>
              </a:rPr>
              <a:t>немесе</a:t>
            </a:r>
            <a:r>
              <a:rPr lang="ru-RU" b="1" i="1" dirty="0">
                <a:solidFill>
                  <a:srgbClr val="002060"/>
                </a:solidFill>
                <a:latin typeface="Times New Roman" pitchFamily="18" charset="0"/>
                <a:cs typeface="Times New Roman" pitchFamily="18" charset="0"/>
              </a:rPr>
              <a:t> «</a:t>
            </a:r>
            <a:r>
              <a:rPr lang="ru-RU" b="1" i="1" dirty="0" err="1">
                <a:solidFill>
                  <a:srgbClr val="002060"/>
                </a:solidFill>
                <a:latin typeface="Times New Roman" pitchFamily="18" charset="0"/>
                <a:cs typeface="Times New Roman" pitchFamily="18" charset="0"/>
              </a:rPr>
              <a:t>қауіпсіздік</a:t>
            </a:r>
            <a:r>
              <a:rPr lang="ru-RU" b="1" i="1" dirty="0">
                <a:solidFill>
                  <a:srgbClr val="002060"/>
                </a:solidFill>
                <a:latin typeface="Times New Roman" pitchFamily="18" charset="0"/>
                <a:cs typeface="Times New Roman" pitchFamily="18" charset="0"/>
              </a:rPr>
              <a:t> </a:t>
            </a:r>
            <a:r>
              <a:rPr lang="ru-RU" b="1" i="1" dirty="0" err="1">
                <a:solidFill>
                  <a:srgbClr val="002060"/>
                </a:solidFill>
                <a:latin typeface="Times New Roman" pitchFamily="18" charset="0"/>
                <a:cs typeface="Times New Roman" pitchFamily="18" charset="0"/>
              </a:rPr>
              <a:t>аялдамасында</a:t>
            </a:r>
            <a:r>
              <a:rPr lang="ru-RU" b="1" i="1" dirty="0">
                <a:solidFill>
                  <a:srgbClr val="002060"/>
                </a:solidFill>
                <a:latin typeface="Times New Roman" pitchFamily="18" charset="0"/>
                <a:cs typeface="Times New Roman" pitchFamily="18" charset="0"/>
              </a:rPr>
              <a:t>» </a:t>
            </a:r>
            <a:r>
              <a:rPr lang="ru-RU" b="1" i="1" dirty="0" err="1">
                <a:solidFill>
                  <a:srgbClr val="002060"/>
                </a:solidFill>
                <a:latin typeface="Times New Roman" pitchFamily="18" charset="0"/>
                <a:cs typeface="Times New Roman" pitchFamily="18" charset="0"/>
              </a:rPr>
              <a:t>тоқта</a:t>
            </a:r>
            <a:r>
              <a:rPr lang="ru-RU" b="1" i="1" dirty="0">
                <a:solidFill>
                  <a:srgbClr val="002060"/>
                </a:solidFill>
                <a:latin typeface="Times New Roman" pitchFamily="18" charset="0"/>
                <a:cs typeface="Times New Roman" pitchFamily="18" charset="0"/>
              </a:rPr>
              <a:t> да, </a:t>
            </a:r>
            <a:r>
              <a:rPr lang="ru-RU" b="1" i="1" dirty="0" err="1">
                <a:solidFill>
                  <a:srgbClr val="002060"/>
                </a:solidFill>
                <a:latin typeface="Times New Roman" pitchFamily="18" charset="0"/>
                <a:cs typeface="Times New Roman" pitchFamily="18" charset="0"/>
              </a:rPr>
              <a:t>бағдаршамның</a:t>
            </a:r>
            <a:r>
              <a:rPr lang="ru-RU" b="1" i="1" dirty="0">
                <a:solidFill>
                  <a:srgbClr val="002060"/>
                </a:solidFill>
                <a:latin typeface="Times New Roman" pitchFamily="18" charset="0"/>
                <a:cs typeface="Times New Roman" pitchFamily="18" charset="0"/>
              </a:rPr>
              <a:t> </a:t>
            </a:r>
            <a:r>
              <a:rPr lang="ru-RU" b="1" i="1" dirty="0" err="1">
                <a:solidFill>
                  <a:srgbClr val="002060"/>
                </a:solidFill>
                <a:latin typeface="Times New Roman" pitchFamily="18" charset="0"/>
                <a:cs typeface="Times New Roman" pitchFamily="18" charset="0"/>
              </a:rPr>
              <a:t>жасыл</a:t>
            </a:r>
            <a:r>
              <a:rPr lang="ru-RU" b="1" i="1" dirty="0">
                <a:solidFill>
                  <a:srgbClr val="002060"/>
                </a:solidFill>
                <a:latin typeface="Times New Roman" pitchFamily="18" charset="0"/>
                <a:cs typeface="Times New Roman" pitchFamily="18" charset="0"/>
              </a:rPr>
              <a:t> </a:t>
            </a:r>
            <a:r>
              <a:rPr lang="ru-RU" b="1" i="1" dirty="0" err="1">
                <a:solidFill>
                  <a:srgbClr val="002060"/>
                </a:solidFill>
                <a:latin typeface="Times New Roman" pitchFamily="18" charset="0"/>
                <a:cs typeface="Times New Roman" pitchFamily="18" charset="0"/>
              </a:rPr>
              <a:t>түсі</a:t>
            </a:r>
            <a:r>
              <a:rPr lang="ru-RU" b="1" i="1" dirty="0">
                <a:solidFill>
                  <a:srgbClr val="002060"/>
                </a:solidFill>
                <a:latin typeface="Times New Roman" pitchFamily="18" charset="0"/>
                <a:cs typeface="Times New Roman" pitchFamily="18" charset="0"/>
              </a:rPr>
              <a:t> </a:t>
            </a:r>
            <a:r>
              <a:rPr lang="ru-RU" b="1" i="1" dirty="0" err="1">
                <a:solidFill>
                  <a:srgbClr val="002060"/>
                </a:solidFill>
                <a:latin typeface="Times New Roman" pitchFamily="18" charset="0"/>
                <a:cs typeface="Times New Roman" pitchFamily="18" charset="0"/>
              </a:rPr>
              <a:t>жануын</a:t>
            </a:r>
            <a:r>
              <a:rPr lang="ru-RU" b="1" i="1" dirty="0">
                <a:solidFill>
                  <a:srgbClr val="002060"/>
                </a:solidFill>
                <a:latin typeface="Times New Roman" pitchFamily="18" charset="0"/>
                <a:cs typeface="Times New Roman" pitchFamily="18" charset="0"/>
              </a:rPr>
              <a:t> </a:t>
            </a:r>
            <a:r>
              <a:rPr lang="ru-RU" b="1" i="1" dirty="0" err="1">
                <a:solidFill>
                  <a:srgbClr val="002060"/>
                </a:solidFill>
                <a:latin typeface="Times New Roman" pitchFamily="18" charset="0"/>
                <a:cs typeface="Times New Roman" pitchFamily="18" charset="0"/>
              </a:rPr>
              <a:t>күт</a:t>
            </a:r>
            <a:r>
              <a:rPr lang="ru-RU" b="1" i="1" dirty="0">
                <a:solidFill>
                  <a:srgbClr val="002060"/>
                </a:solidFill>
                <a:latin typeface="Times New Roman" pitchFamily="18" charset="0"/>
                <a:cs typeface="Times New Roman" pitchFamily="18" charset="0"/>
              </a:rPr>
              <a:t>.</a:t>
            </a:r>
            <a:br>
              <a:rPr lang="ru-RU" b="1" i="1" dirty="0">
                <a:solidFill>
                  <a:srgbClr val="002060"/>
                </a:solidFill>
                <a:latin typeface="Times New Roman" pitchFamily="18" charset="0"/>
                <a:cs typeface="Times New Roman" pitchFamily="18" charset="0"/>
              </a:rPr>
            </a:br>
            <a:r>
              <a:rPr lang="ru-RU" b="1" i="1" dirty="0">
                <a:solidFill>
                  <a:srgbClr val="002060"/>
                </a:solidFill>
                <a:latin typeface="Times New Roman" pitchFamily="18" charset="0"/>
                <a:cs typeface="Times New Roman" pitchFamily="18" charset="0"/>
              </a:rPr>
              <a:t>3. </a:t>
            </a:r>
            <a:r>
              <a:rPr lang="ru-RU" b="1" i="1" dirty="0" err="1">
                <a:solidFill>
                  <a:srgbClr val="002060"/>
                </a:solidFill>
                <a:latin typeface="Times New Roman" pitchFamily="18" charset="0"/>
                <a:cs typeface="Times New Roman" pitchFamily="18" charset="0"/>
              </a:rPr>
              <a:t>Жолдан</a:t>
            </a:r>
            <a:r>
              <a:rPr lang="ru-RU" b="1" i="1" dirty="0">
                <a:solidFill>
                  <a:srgbClr val="002060"/>
                </a:solidFill>
                <a:latin typeface="Times New Roman" pitchFamily="18" charset="0"/>
                <a:cs typeface="Times New Roman" pitchFamily="18" charset="0"/>
              </a:rPr>
              <a:t> </a:t>
            </a:r>
            <a:r>
              <a:rPr lang="ru-RU" b="1" i="1" dirty="0" err="1">
                <a:solidFill>
                  <a:srgbClr val="002060"/>
                </a:solidFill>
                <a:latin typeface="Times New Roman" pitchFamily="18" charset="0"/>
                <a:cs typeface="Times New Roman" pitchFamily="18" charset="0"/>
              </a:rPr>
              <a:t>өтерде</a:t>
            </a:r>
            <a:r>
              <a:rPr lang="ru-RU" b="1" i="1" dirty="0">
                <a:solidFill>
                  <a:srgbClr val="002060"/>
                </a:solidFill>
                <a:latin typeface="Times New Roman" pitchFamily="18" charset="0"/>
                <a:cs typeface="Times New Roman" pitchFamily="18" charset="0"/>
              </a:rPr>
              <a:t> </a:t>
            </a:r>
            <a:r>
              <a:rPr lang="ru-RU" b="1" i="1" dirty="0" err="1">
                <a:solidFill>
                  <a:srgbClr val="002060"/>
                </a:solidFill>
                <a:latin typeface="Times New Roman" pitchFamily="18" charset="0"/>
                <a:cs typeface="Times New Roman" pitchFamily="18" charset="0"/>
              </a:rPr>
              <a:t>солға</a:t>
            </a:r>
            <a:r>
              <a:rPr lang="ru-RU" b="1" i="1" dirty="0">
                <a:solidFill>
                  <a:srgbClr val="002060"/>
                </a:solidFill>
                <a:latin typeface="Times New Roman" pitchFamily="18" charset="0"/>
                <a:cs typeface="Times New Roman" pitchFamily="18" charset="0"/>
              </a:rPr>
              <a:t> </a:t>
            </a:r>
            <a:r>
              <a:rPr lang="ru-RU" b="1" i="1" dirty="0" err="1">
                <a:solidFill>
                  <a:srgbClr val="002060"/>
                </a:solidFill>
                <a:latin typeface="Times New Roman" pitchFamily="18" charset="0"/>
                <a:cs typeface="Times New Roman" pitchFamily="18" charset="0"/>
              </a:rPr>
              <a:t>қара</a:t>
            </a:r>
            <a:r>
              <a:rPr lang="ru-RU" b="1" i="1" dirty="0">
                <a:solidFill>
                  <a:srgbClr val="002060"/>
                </a:solidFill>
                <a:latin typeface="Times New Roman" pitchFamily="18" charset="0"/>
                <a:cs typeface="Times New Roman" pitchFamily="18" charset="0"/>
              </a:rPr>
              <a:t>, ал </a:t>
            </a:r>
            <a:r>
              <a:rPr lang="ru-RU" b="1" i="1" dirty="0" err="1">
                <a:solidFill>
                  <a:srgbClr val="002060"/>
                </a:solidFill>
                <a:latin typeface="Times New Roman" pitchFamily="18" charset="0"/>
                <a:cs typeface="Times New Roman" pitchFamily="18" charset="0"/>
              </a:rPr>
              <a:t>бөлгіш</a:t>
            </a:r>
            <a:r>
              <a:rPr lang="ru-RU" b="1" i="1" dirty="0">
                <a:solidFill>
                  <a:srgbClr val="002060"/>
                </a:solidFill>
                <a:latin typeface="Times New Roman" pitchFamily="18" charset="0"/>
                <a:cs typeface="Times New Roman" pitchFamily="18" charset="0"/>
              </a:rPr>
              <a:t> </a:t>
            </a:r>
            <a:r>
              <a:rPr lang="ru-RU" b="1" i="1" dirty="0" err="1">
                <a:solidFill>
                  <a:srgbClr val="002060"/>
                </a:solidFill>
                <a:latin typeface="Times New Roman" pitchFamily="18" charset="0"/>
                <a:cs typeface="Times New Roman" pitchFamily="18" charset="0"/>
              </a:rPr>
              <a:t>жолақтан</a:t>
            </a:r>
            <a:r>
              <a:rPr lang="ru-RU" b="1" i="1" dirty="0">
                <a:solidFill>
                  <a:srgbClr val="002060"/>
                </a:solidFill>
                <a:latin typeface="Times New Roman" pitchFamily="18" charset="0"/>
                <a:cs typeface="Times New Roman" pitchFamily="18" charset="0"/>
              </a:rPr>
              <a:t> </a:t>
            </a:r>
            <a:r>
              <a:rPr lang="ru-RU" b="1" i="1" dirty="0" err="1">
                <a:solidFill>
                  <a:srgbClr val="002060"/>
                </a:solidFill>
                <a:latin typeface="Times New Roman" pitchFamily="18" charset="0"/>
                <a:cs typeface="Times New Roman" pitchFamily="18" charset="0"/>
              </a:rPr>
              <a:t>кейін</a:t>
            </a:r>
            <a:r>
              <a:rPr lang="ru-RU" b="1" i="1" dirty="0">
                <a:solidFill>
                  <a:srgbClr val="002060"/>
                </a:solidFill>
                <a:latin typeface="Times New Roman" pitchFamily="18" charset="0"/>
                <a:cs typeface="Times New Roman" pitchFamily="18" charset="0"/>
              </a:rPr>
              <a:t> </a:t>
            </a:r>
            <a:r>
              <a:rPr lang="ru-RU" b="1" i="1" dirty="0" err="1">
                <a:solidFill>
                  <a:srgbClr val="002060"/>
                </a:solidFill>
                <a:latin typeface="Times New Roman" pitchFamily="18" charset="0"/>
                <a:cs typeface="Times New Roman" pitchFamily="18" charset="0"/>
              </a:rPr>
              <a:t>оңға</a:t>
            </a:r>
            <a:r>
              <a:rPr lang="ru-RU" b="1" i="1" dirty="0">
                <a:solidFill>
                  <a:srgbClr val="002060"/>
                </a:solidFill>
                <a:latin typeface="Times New Roman" pitchFamily="18" charset="0"/>
                <a:cs typeface="Times New Roman" pitchFamily="18" charset="0"/>
              </a:rPr>
              <a:t> </a:t>
            </a:r>
            <a:r>
              <a:rPr lang="ru-RU" b="1" i="1" dirty="0" err="1">
                <a:solidFill>
                  <a:srgbClr val="002060"/>
                </a:solidFill>
                <a:latin typeface="Times New Roman" pitchFamily="18" charset="0"/>
                <a:cs typeface="Times New Roman" pitchFamily="18" charset="0"/>
              </a:rPr>
              <a:t>қара</a:t>
            </a:r>
            <a:r>
              <a:rPr lang="ru-RU" b="1" i="1" dirty="0">
                <a:solidFill>
                  <a:srgbClr val="002060"/>
                </a:solidFill>
                <a:latin typeface="Times New Roman" pitchFamily="18" charset="0"/>
                <a:cs typeface="Times New Roman" pitchFamily="18" charset="0"/>
              </a:rPr>
              <a:t>.</a:t>
            </a:r>
            <a:br>
              <a:rPr lang="ru-RU" b="1" i="1" dirty="0">
                <a:solidFill>
                  <a:srgbClr val="002060"/>
                </a:solidFill>
                <a:latin typeface="Times New Roman" pitchFamily="18" charset="0"/>
                <a:cs typeface="Times New Roman" pitchFamily="18" charset="0"/>
              </a:rPr>
            </a:br>
            <a:r>
              <a:rPr lang="ru-RU" b="1" i="1" dirty="0">
                <a:solidFill>
                  <a:srgbClr val="002060"/>
                </a:solidFill>
                <a:latin typeface="Times New Roman" pitchFamily="18" charset="0"/>
                <a:cs typeface="Times New Roman" pitchFamily="18" charset="0"/>
              </a:rPr>
              <a:t>4. </a:t>
            </a:r>
            <a:r>
              <a:rPr lang="ru-RU" b="1" i="1" dirty="0" err="1">
                <a:solidFill>
                  <a:srgbClr val="002060"/>
                </a:solidFill>
                <a:latin typeface="Times New Roman" pitchFamily="18" charset="0"/>
                <a:cs typeface="Times New Roman" pitchFamily="18" charset="0"/>
              </a:rPr>
              <a:t>Жолдан</a:t>
            </a:r>
            <a:r>
              <a:rPr lang="ru-RU" b="1" i="1" dirty="0">
                <a:solidFill>
                  <a:srgbClr val="002060"/>
                </a:solidFill>
                <a:latin typeface="Times New Roman" pitchFamily="18" charset="0"/>
                <a:cs typeface="Times New Roman" pitchFamily="18" charset="0"/>
              </a:rPr>
              <a:t> </a:t>
            </a:r>
            <a:r>
              <a:rPr lang="ru-RU" b="1" i="1" dirty="0" err="1">
                <a:solidFill>
                  <a:srgbClr val="002060"/>
                </a:solidFill>
                <a:latin typeface="Times New Roman" pitchFamily="18" charset="0"/>
                <a:cs typeface="Times New Roman" pitchFamily="18" charset="0"/>
              </a:rPr>
              <a:t>бағдаршамның</a:t>
            </a:r>
            <a:r>
              <a:rPr lang="ru-RU" b="1" i="1" dirty="0">
                <a:solidFill>
                  <a:srgbClr val="002060"/>
                </a:solidFill>
                <a:latin typeface="Times New Roman" pitchFamily="18" charset="0"/>
                <a:cs typeface="Times New Roman" pitchFamily="18" charset="0"/>
              </a:rPr>
              <a:t> тек </a:t>
            </a:r>
            <a:r>
              <a:rPr lang="ru-RU" b="1" i="1" dirty="0" err="1">
                <a:solidFill>
                  <a:srgbClr val="002060"/>
                </a:solidFill>
                <a:latin typeface="Times New Roman" pitchFamily="18" charset="0"/>
                <a:cs typeface="Times New Roman" pitchFamily="18" charset="0"/>
              </a:rPr>
              <a:t>жасыл</a:t>
            </a:r>
            <a:r>
              <a:rPr lang="ru-RU" b="1" i="1" dirty="0">
                <a:solidFill>
                  <a:srgbClr val="002060"/>
                </a:solidFill>
                <a:latin typeface="Times New Roman" pitchFamily="18" charset="0"/>
                <a:cs typeface="Times New Roman" pitchFamily="18" charset="0"/>
              </a:rPr>
              <a:t> </a:t>
            </a:r>
            <a:r>
              <a:rPr lang="ru-RU" b="1" i="1" dirty="0" err="1">
                <a:solidFill>
                  <a:srgbClr val="002060"/>
                </a:solidFill>
                <a:latin typeface="Times New Roman" pitchFamily="18" charset="0"/>
                <a:cs typeface="Times New Roman" pitchFamily="18" charset="0"/>
              </a:rPr>
              <a:t>түсі</a:t>
            </a:r>
            <a:r>
              <a:rPr lang="ru-RU" b="1" i="1" dirty="0">
                <a:solidFill>
                  <a:srgbClr val="002060"/>
                </a:solidFill>
                <a:latin typeface="Times New Roman" pitchFamily="18" charset="0"/>
                <a:cs typeface="Times New Roman" pitchFamily="18" charset="0"/>
              </a:rPr>
              <a:t> </a:t>
            </a:r>
            <a:r>
              <a:rPr lang="ru-RU" b="1" i="1" dirty="0" err="1">
                <a:solidFill>
                  <a:srgbClr val="002060"/>
                </a:solidFill>
                <a:latin typeface="Times New Roman" pitchFamily="18" charset="0"/>
                <a:cs typeface="Times New Roman" pitchFamily="18" charset="0"/>
              </a:rPr>
              <a:t>жанғанда</a:t>
            </a:r>
            <a:r>
              <a:rPr lang="ru-RU" b="1" i="1" dirty="0">
                <a:solidFill>
                  <a:srgbClr val="002060"/>
                </a:solidFill>
                <a:latin typeface="Times New Roman" pitchFamily="18" charset="0"/>
                <a:cs typeface="Times New Roman" pitchFamily="18" charset="0"/>
              </a:rPr>
              <a:t> </a:t>
            </a:r>
            <a:r>
              <a:rPr lang="ru-RU" b="1" i="1" dirty="0" err="1">
                <a:solidFill>
                  <a:srgbClr val="002060"/>
                </a:solidFill>
                <a:latin typeface="Times New Roman" pitchFamily="18" charset="0"/>
                <a:cs typeface="Times New Roman" pitchFamily="18" charset="0"/>
              </a:rPr>
              <a:t>ғана</a:t>
            </a:r>
            <a:r>
              <a:rPr lang="ru-RU" b="1" i="1" dirty="0">
                <a:solidFill>
                  <a:srgbClr val="002060"/>
                </a:solidFill>
                <a:latin typeface="Times New Roman" pitchFamily="18" charset="0"/>
                <a:cs typeface="Times New Roman" pitchFamily="18" charset="0"/>
              </a:rPr>
              <a:t> </a:t>
            </a:r>
            <a:r>
              <a:rPr lang="ru-RU" b="1" i="1" dirty="0" err="1">
                <a:solidFill>
                  <a:srgbClr val="002060"/>
                </a:solidFill>
                <a:latin typeface="Times New Roman" pitchFamily="18" charset="0"/>
                <a:cs typeface="Times New Roman" pitchFamily="18" charset="0"/>
              </a:rPr>
              <a:t>өт</a:t>
            </a:r>
            <a:r>
              <a:rPr lang="ru-RU" b="1" i="1" dirty="0">
                <a:solidFill>
                  <a:srgbClr val="002060"/>
                </a:solidFill>
                <a:latin typeface="Times New Roman" pitchFamily="18" charset="0"/>
                <a:cs typeface="Times New Roman" pitchFamily="18" charset="0"/>
              </a:rPr>
              <a:t>.</a:t>
            </a:r>
            <a:br>
              <a:rPr lang="ru-RU" b="1" i="1" dirty="0">
                <a:solidFill>
                  <a:srgbClr val="002060"/>
                </a:solidFill>
                <a:latin typeface="Times New Roman" pitchFamily="18" charset="0"/>
                <a:cs typeface="Times New Roman" pitchFamily="18" charset="0"/>
              </a:rPr>
            </a:br>
            <a:r>
              <a:rPr lang="ru-RU" b="1" i="1" dirty="0">
                <a:solidFill>
                  <a:srgbClr val="002060"/>
                </a:solidFill>
                <a:latin typeface="Times New Roman" pitchFamily="18" charset="0"/>
                <a:cs typeface="Times New Roman" pitchFamily="18" charset="0"/>
              </a:rPr>
              <a:t>5. </a:t>
            </a:r>
            <a:r>
              <a:rPr lang="ru-RU" b="1" i="1" dirty="0" err="1">
                <a:solidFill>
                  <a:srgbClr val="002060"/>
                </a:solidFill>
                <a:latin typeface="Times New Roman" pitchFamily="18" charset="0"/>
                <a:cs typeface="Times New Roman" pitchFamily="18" charset="0"/>
              </a:rPr>
              <a:t>Егер</a:t>
            </a:r>
            <a:r>
              <a:rPr lang="ru-RU" b="1" i="1" dirty="0">
                <a:solidFill>
                  <a:srgbClr val="002060"/>
                </a:solidFill>
                <a:latin typeface="Times New Roman" pitchFamily="18" charset="0"/>
                <a:cs typeface="Times New Roman" pitchFamily="18" charset="0"/>
              </a:rPr>
              <a:t> </a:t>
            </a:r>
            <a:r>
              <a:rPr lang="ru-RU" b="1" i="1" dirty="0" err="1">
                <a:solidFill>
                  <a:srgbClr val="002060"/>
                </a:solidFill>
                <a:latin typeface="Times New Roman" pitchFamily="18" charset="0"/>
                <a:cs typeface="Times New Roman" pitchFamily="18" charset="0"/>
              </a:rPr>
              <a:t>жаяу</a:t>
            </a:r>
            <a:r>
              <a:rPr lang="ru-RU" b="1" i="1" dirty="0">
                <a:solidFill>
                  <a:srgbClr val="002060"/>
                </a:solidFill>
                <a:latin typeface="Times New Roman" pitchFamily="18" charset="0"/>
                <a:cs typeface="Times New Roman" pitchFamily="18" charset="0"/>
              </a:rPr>
              <a:t> </a:t>
            </a:r>
            <a:r>
              <a:rPr lang="ru-RU" b="1" i="1" dirty="0" err="1">
                <a:solidFill>
                  <a:srgbClr val="002060"/>
                </a:solidFill>
                <a:latin typeface="Times New Roman" pitchFamily="18" charset="0"/>
                <a:cs typeface="Times New Roman" pitchFamily="18" charset="0"/>
              </a:rPr>
              <a:t>жүргіншілерге</a:t>
            </a:r>
            <a:r>
              <a:rPr lang="ru-RU" b="1" i="1" dirty="0">
                <a:solidFill>
                  <a:srgbClr val="002060"/>
                </a:solidFill>
                <a:latin typeface="Times New Roman" pitchFamily="18" charset="0"/>
                <a:cs typeface="Times New Roman" pitchFamily="18" charset="0"/>
              </a:rPr>
              <a:t> </a:t>
            </a:r>
            <a:r>
              <a:rPr lang="ru-RU" b="1" i="1" dirty="0" err="1">
                <a:solidFill>
                  <a:srgbClr val="002060"/>
                </a:solidFill>
                <a:latin typeface="Times New Roman" pitchFamily="18" charset="0"/>
                <a:cs typeface="Times New Roman" pitchFamily="18" charset="0"/>
              </a:rPr>
              <a:t>арналған</a:t>
            </a:r>
            <a:r>
              <a:rPr lang="ru-RU" b="1" i="1" dirty="0">
                <a:solidFill>
                  <a:srgbClr val="002060"/>
                </a:solidFill>
                <a:latin typeface="Times New Roman" pitchFamily="18" charset="0"/>
                <a:cs typeface="Times New Roman" pitchFamily="18" charset="0"/>
              </a:rPr>
              <a:t> </a:t>
            </a:r>
            <a:r>
              <a:rPr lang="ru-RU" b="1" i="1" dirty="0" err="1">
                <a:solidFill>
                  <a:srgbClr val="002060"/>
                </a:solidFill>
                <a:latin typeface="Times New Roman" pitchFamily="18" charset="0"/>
                <a:cs typeface="Times New Roman" pitchFamily="18" charset="0"/>
              </a:rPr>
              <a:t>жол</a:t>
            </a:r>
            <a:r>
              <a:rPr lang="ru-RU" b="1" i="1" dirty="0">
                <a:solidFill>
                  <a:srgbClr val="002060"/>
                </a:solidFill>
                <a:latin typeface="Times New Roman" pitchFamily="18" charset="0"/>
                <a:cs typeface="Times New Roman" pitchFamily="18" charset="0"/>
              </a:rPr>
              <a:t> </a:t>
            </a:r>
            <a:r>
              <a:rPr lang="ru-RU" b="1" i="1" dirty="0" err="1">
                <a:solidFill>
                  <a:srgbClr val="002060"/>
                </a:solidFill>
                <a:latin typeface="Times New Roman" pitchFamily="18" charset="0"/>
                <a:cs typeface="Times New Roman" pitchFamily="18" charset="0"/>
              </a:rPr>
              <a:t>болмаса</a:t>
            </a:r>
            <a:r>
              <a:rPr lang="ru-RU" b="1" i="1" dirty="0">
                <a:solidFill>
                  <a:srgbClr val="002060"/>
                </a:solidFill>
                <a:latin typeface="Times New Roman" pitchFamily="18" charset="0"/>
                <a:cs typeface="Times New Roman" pitchFamily="18" charset="0"/>
              </a:rPr>
              <a:t>, </a:t>
            </a:r>
            <a:r>
              <a:rPr lang="ru-RU" b="1" i="1" dirty="0" err="1">
                <a:solidFill>
                  <a:srgbClr val="002060"/>
                </a:solidFill>
                <a:latin typeface="Times New Roman" pitchFamily="18" charset="0"/>
                <a:cs typeface="Times New Roman" pitchFamily="18" charset="0"/>
              </a:rPr>
              <a:t>жаяу</a:t>
            </a:r>
            <a:r>
              <a:rPr lang="ru-RU" b="1" i="1" dirty="0">
                <a:solidFill>
                  <a:srgbClr val="002060"/>
                </a:solidFill>
                <a:latin typeface="Times New Roman" pitchFamily="18" charset="0"/>
                <a:cs typeface="Times New Roman" pitchFamily="18" charset="0"/>
              </a:rPr>
              <a:t> </a:t>
            </a:r>
            <a:r>
              <a:rPr lang="ru-RU" b="1" i="1" dirty="0" err="1">
                <a:solidFill>
                  <a:srgbClr val="002060"/>
                </a:solidFill>
                <a:latin typeface="Times New Roman" pitchFamily="18" charset="0"/>
                <a:cs typeface="Times New Roman" pitchFamily="18" charset="0"/>
              </a:rPr>
              <a:t>жүргінші</a:t>
            </a:r>
            <a:r>
              <a:rPr lang="ru-RU" b="1" i="1" dirty="0">
                <a:solidFill>
                  <a:srgbClr val="002060"/>
                </a:solidFill>
                <a:latin typeface="Times New Roman" pitchFamily="18" charset="0"/>
                <a:cs typeface="Times New Roman" pitchFamily="18" charset="0"/>
              </a:rPr>
              <a:t> </a:t>
            </a:r>
            <a:r>
              <a:rPr lang="ru-RU" b="1" i="1" dirty="0" err="1">
                <a:solidFill>
                  <a:srgbClr val="002060"/>
                </a:solidFill>
                <a:latin typeface="Times New Roman" pitchFamily="18" charset="0"/>
                <a:cs typeface="Times New Roman" pitchFamily="18" charset="0"/>
              </a:rPr>
              <a:t>жолдың</a:t>
            </a:r>
            <a:r>
              <a:rPr lang="ru-RU" b="1" i="1" dirty="0">
                <a:solidFill>
                  <a:srgbClr val="002060"/>
                </a:solidFill>
                <a:latin typeface="Times New Roman" pitchFamily="18" charset="0"/>
                <a:cs typeface="Times New Roman" pitchFamily="18" charset="0"/>
              </a:rPr>
              <a:t> </a:t>
            </a:r>
            <a:r>
              <a:rPr lang="ru-RU" b="1" i="1" dirty="0" err="1">
                <a:solidFill>
                  <a:srgbClr val="002060"/>
                </a:solidFill>
                <a:latin typeface="Times New Roman" pitchFamily="18" charset="0"/>
                <a:cs typeface="Times New Roman" pitchFamily="18" charset="0"/>
              </a:rPr>
              <a:t>шетімен</a:t>
            </a:r>
            <a:r>
              <a:rPr lang="ru-RU" b="1" i="1" dirty="0">
                <a:solidFill>
                  <a:srgbClr val="002060"/>
                </a:solidFill>
                <a:latin typeface="Times New Roman" pitchFamily="18" charset="0"/>
                <a:cs typeface="Times New Roman" pitchFamily="18" charset="0"/>
              </a:rPr>
              <a:t> </a:t>
            </a:r>
            <a:r>
              <a:rPr lang="ru-RU" b="1" i="1" dirty="0" err="1">
                <a:solidFill>
                  <a:srgbClr val="002060"/>
                </a:solidFill>
                <a:latin typeface="Times New Roman" pitchFamily="18" charset="0"/>
                <a:cs typeface="Times New Roman" pitchFamily="18" charset="0"/>
              </a:rPr>
              <a:t>қозғалысқа</a:t>
            </a:r>
            <a:r>
              <a:rPr lang="ru-RU" b="1" i="1" dirty="0">
                <a:solidFill>
                  <a:srgbClr val="002060"/>
                </a:solidFill>
                <a:latin typeface="Times New Roman" pitchFamily="18" charset="0"/>
                <a:cs typeface="Times New Roman" pitchFamily="18" charset="0"/>
              </a:rPr>
              <a:t> </a:t>
            </a:r>
            <a:r>
              <a:rPr lang="ru-RU" b="1" i="1" dirty="0" err="1">
                <a:solidFill>
                  <a:srgbClr val="002060"/>
                </a:solidFill>
                <a:latin typeface="Times New Roman" pitchFamily="18" charset="0"/>
                <a:cs typeface="Times New Roman" pitchFamily="18" charset="0"/>
              </a:rPr>
              <a:t>қарсы</a:t>
            </a:r>
            <a:r>
              <a:rPr lang="ru-RU" b="1" i="1" dirty="0">
                <a:solidFill>
                  <a:srgbClr val="002060"/>
                </a:solidFill>
                <a:latin typeface="Times New Roman" pitchFamily="18" charset="0"/>
                <a:cs typeface="Times New Roman" pitchFamily="18" charset="0"/>
              </a:rPr>
              <a:t> </a:t>
            </a:r>
            <a:r>
              <a:rPr lang="ru-RU" b="1" i="1" dirty="0" err="1">
                <a:solidFill>
                  <a:srgbClr val="002060"/>
                </a:solidFill>
                <a:latin typeface="Times New Roman" pitchFamily="18" charset="0"/>
                <a:cs typeface="Times New Roman" pitchFamily="18" charset="0"/>
              </a:rPr>
              <a:t>жүруге</a:t>
            </a:r>
            <a:r>
              <a:rPr lang="ru-RU" b="1" i="1" dirty="0">
                <a:solidFill>
                  <a:srgbClr val="002060"/>
                </a:solidFill>
                <a:latin typeface="Times New Roman" pitchFamily="18" charset="0"/>
                <a:cs typeface="Times New Roman" pitchFamily="18" charset="0"/>
              </a:rPr>
              <a:t> </a:t>
            </a:r>
            <a:r>
              <a:rPr lang="ru-RU" b="1" i="1" dirty="0" err="1">
                <a:solidFill>
                  <a:srgbClr val="002060"/>
                </a:solidFill>
                <a:latin typeface="Times New Roman" pitchFamily="18" charset="0"/>
                <a:cs typeface="Times New Roman" pitchFamily="18" charset="0"/>
              </a:rPr>
              <a:t>тиісті</a:t>
            </a:r>
            <a:r>
              <a:rPr lang="ru-RU" b="1" i="1" dirty="0">
                <a:solidFill>
                  <a:srgbClr val="002060"/>
                </a:solidFill>
                <a:latin typeface="Times New Roman" pitchFamily="18" charset="0"/>
                <a:cs typeface="Times New Roman" pitchFamily="18" charset="0"/>
              </a:rPr>
              <a:t>.</a:t>
            </a:r>
            <a:br>
              <a:rPr lang="ru-RU" b="1" i="1" dirty="0">
                <a:solidFill>
                  <a:srgbClr val="002060"/>
                </a:solidFill>
                <a:latin typeface="Times New Roman" pitchFamily="18" charset="0"/>
                <a:cs typeface="Times New Roman" pitchFamily="18" charset="0"/>
              </a:rPr>
            </a:br>
            <a:r>
              <a:rPr lang="ru-RU" b="1" i="1" dirty="0">
                <a:solidFill>
                  <a:srgbClr val="002060"/>
                </a:solidFill>
                <a:latin typeface="Times New Roman" pitchFamily="18" charset="0"/>
                <a:cs typeface="Times New Roman" pitchFamily="18" charset="0"/>
              </a:rPr>
              <a:t>6. </a:t>
            </a:r>
            <a:r>
              <a:rPr lang="ru-RU" b="1" i="1" dirty="0" err="1">
                <a:solidFill>
                  <a:srgbClr val="002060"/>
                </a:solidFill>
                <a:latin typeface="Times New Roman" pitchFamily="18" charset="0"/>
                <a:cs typeface="Times New Roman" pitchFamily="18" charset="0"/>
              </a:rPr>
              <a:t>Келе</a:t>
            </a:r>
            <a:r>
              <a:rPr lang="ru-RU" b="1" i="1" dirty="0">
                <a:solidFill>
                  <a:srgbClr val="002060"/>
                </a:solidFill>
                <a:latin typeface="Times New Roman" pitchFamily="18" charset="0"/>
                <a:cs typeface="Times New Roman" pitchFamily="18" charset="0"/>
              </a:rPr>
              <a:t> </a:t>
            </a:r>
            <a:r>
              <a:rPr lang="ru-RU" b="1" i="1" dirty="0" err="1">
                <a:solidFill>
                  <a:srgbClr val="002060"/>
                </a:solidFill>
                <a:latin typeface="Times New Roman" pitchFamily="18" charset="0"/>
                <a:cs typeface="Times New Roman" pitchFamily="18" charset="0"/>
              </a:rPr>
              <a:t>жатқан</a:t>
            </a:r>
            <a:r>
              <a:rPr lang="ru-RU" b="1" i="1" dirty="0">
                <a:solidFill>
                  <a:srgbClr val="002060"/>
                </a:solidFill>
                <a:latin typeface="Times New Roman" pitchFamily="18" charset="0"/>
                <a:cs typeface="Times New Roman" pitchFamily="18" charset="0"/>
              </a:rPr>
              <a:t> машина </a:t>
            </a:r>
            <a:r>
              <a:rPr lang="ru-RU" b="1" i="1" dirty="0" err="1">
                <a:solidFill>
                  <a:srgbClr val="002060"/>
                </a:solidFill>
                <a:latin typeface="Times New Roman" pitchFamily="18" charset="0"/>
                <a:cs typeface="Times New Roman" pitchFamily="18" charset="0"/>
              </a:rPr>
              <a:t>алдынан</a:t>
            </a:r>
            <a:r>
              <a:rPr lang="ru-RU" b="1" i="1" dirty="0">
                <a:solidFill>
                  <a:srgbClr val="002060"/>
                </a:solidFill>
                <a:latin typeface="Times New Roman" pitchFamily="18" charset="0"/>
                <a:cs typeface="Times New Roman" pitchFamily="18" charset="0"/>
              </a:rPr>
              <a:t> </a:t>
            </a:r>
            <a:r>
              <a:rPr lang="ru-RU" b="1" i="1" dirty="0" err="1">
                <a:solidFill>
                  <a:srgbClr val="002060"/>
                </a:solidFill>
                <a:latin typeface="Times New Roman" pitchFamily="18" charset="0"/>
                <a:cs typeface="Times New Roman" pitchFamily="18" charset="0"/>
              </a:rPr>
              <a:t>жолды</a:t>
            </a:r>
            <a:r>
              <a:rPr lang="ru-RU" b="1" i="1" dirty="0">
                <a:solidFill>
                  <a:srgbClr val="002060"/>
                </a:solidFill>
                <a:latin typeface="Times New Roman" pitchFamily="18" charset="0"/>
                <a:cs typeface="Times New Roman" pitchFamily="18" charset="0"/>
              </a:rPr>
              <a:t> </a:t>
            </a:r>
            <a:r>
              <a:rPr lang="ru-RU" b="1" i="1" dirty="0" err="1">
                <a:solidFill>
                  <a:srgbClr val="002060"/>
                </a:solidFill>
                <a:latin typeface="Times New Roman" pitchFamily="18" charset="0"/>
                <a:cs typeface="Times New Roman" pitchFamily="18" charset="0"/>
              </a:rPr>
              <a:t>кесе</a:t>
            </a:r>
            <a:r>
              <a:rPr lang="ru-RU" b="1" i="1" dirty="0">
                <a:solidFill>
                  <a:srgbClr val="002060"/>
                </a:solidFill>
                <a:latin typeface="Times New Roman" pitchFamily="18" charset="0"/>
                <a:cs typeface="Times New Roman" pitchFamily="18" charset="0"/>
              </a:rPr>
              <a:t> </a:t>
            </a:r>
            <a:r>
              <a:rPr lang="ru-RU" b="1" i="1" dirty="0" err="1">
                <a:solidFill>
                  <a:srgbClr val="002060"/>
                </a:solidFill>
                <a:latin typeface="Times New Roman" pitchFamily="18" charset="0"/>
                <a:cs typeface="Times New Roman" pitchFamily="18" charset="0"/>
              </a:rPr>
              <a:t>жүгірме</a:t>
            </a:r>
            <a:r>
              <a:rPr lang="ru-RU" b="1" i="1" dirty="0">
                <a:solidFill>
                  <a:srgbClr val="002060"/>
                </a:solidFill>
                <a:latin typeface="Times New Roman" pitchFamily="18" charset="0"/>
                <a:cs typeface="Times New Roman" pitchFamily="18" charset="0"/>
              </a:rPr>
              <a:t>.</a:t>
            </a:r>
            <a:endParaRPr lang="ru-RU" dirty="0">
              <a:solidFill>
                <a:srgbClr val="002060"/>
              </a:solidFill>
              <a:latin typeface="Times New Roman" pitchFamily="18" charset="0"/>
              <a:cs typeface="Times New Roman" pitchFamily="18" charset="0"/>
            </a:endParaRPr>
          </a:p>
        </p:txBody>
      </p:sp>
      <p:pic>
        <p:nvPicPr>
          <p:cNvPr id="8194" name="Picture 2" descr="https://go4.imgsmail.ru/imgpreview?key=102e6c645f5c50db&amp;mb=imgdb_preview_144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4653136"/>
            <a:ext cx="2948365" cy="22048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6176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2050" name="Picture 2" descr="https://go1.imgsmail.ru/imgpreview?key=ca43847b240e794&amp;mb=imgdb_preview_10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901050"/>
          </a:xfrm>
          <a:prstGeom prst="rect">
            <a:avLst/>
          </a:prstGeom>
          <a:noFill/>
          <a:extLst>
            <a:ext uri="{909E8E84-426E-40DD-AFC4-6F175D3DCCD1}">
              <a14:hiddenFill xmlns:a14="http://schemas.microsoft.com/office/drawing/2010/main">
                <a:solidFill>
                  <a:srgbClr val="FFFFFF"/>
                </a:solidFill>
              </a14:hiddenFill>
            </a:ext>
          </a:extLst>
        </p:spPr>
      </p:pic>
      <p:sp>
        <p:nvSpPr>
          <p:cNvPr id="10" name="Прямоугольник 9"/>
          <p:cNvSpPr/>
          <p:nvPr/>
        </p:nvSpPr>
        <p:spPr>
          <a:xfrm>
            <a:off x="683568" y="404664"/>
            <a:ext cx="7920880" cy="3693319"/>
          </a:xfrm>
          <a:prstGeom prst="rect">
            <a:avLst/>
          </a:prstGeom>
        </p:spPr>
        <p:txBody>
          <a:bodyPr wrap="square">
            <a:spAutoFit/>
          </a:bodyPr>
          <a:lstStyle/>
          <a:p>
            <a:pPr marL="342900" indent="-342900">
              <a:buAutoNum type="arabicPeriod"/>
            </a:pPr>
            <a:r>
              <a:rPr lang="ru-RU" b="1" dirty="0" smtClean="0">
                <a:solidFill>
                  <a:srgbClr val="C00000"/>
                </a:solidFill>
                <a:latin typeface="Times New Roman" pitchFamily="18" charset="0"/>
                <a:cs typeface="Times New Roman" pitchFamily="18" charset="0"/>
              </a:rPr>
              <a:t>                          </a:t>
            </a:r>
            <a:r>
              <a:rPr lang="ru-RU" b="1" dirty="0" err="1" smtClean="0">
                <a:solidFill>
                  <a:srgbClr val="C00000"/>
                </a:solidFill>
                <a:latin typeface="Times New Roman" pitchFamily="18" charset="0"/>
                <a:cs typeface="Times New Roman" pitchFamily="18" charset="0"/>
              </a:rPr>
              <a:t>Викториналық</a:t>
            </a:r>
            <a:r>
              <a:rPr lang="ru-RU" b="1" dirty="0" smtClean="0">
                <a:solidFill>
                  <a:srgbClr val="C00000"/>
                </a:solidFill>
                <a:latin typeface="Times New Roman" pitchFamily="18" charset="0"/>
                <a:cs typeface="Times New Roman" pitchFamily="18" charset="0"/>
              </a:rPr>
              <a:t> </a:t>
            </a:r>
            <a:r>
              <a:rPr lang="ru-RU" b="1" dirty="0" err="1" smtClean="0">
                <a:solidFill>
                  <a:srgbClr val="C00000"/>
                </a:solidFill>
                <a:latin typeface="Times New Roman" pitchFamily="18" charset="0"/>
                <a:cs typeface="Times New Roman" pitchFamily="18" charset="0"/>
              </a:rPr>
              <a:t>сұрақтар</a:t>
            </a:r>
            <a:endParaRPr lang="ru-RU" b="1" dirty="0" smtClean="0">
              <a:solidFill>
                <a:srgbClr val="C00000"/>
              </a:solidFill>
              <a:latin typeface="Times New Roman" pitchFamily="18" charset="0"/>
              <a:cs typeface="Times New Roman" pitchFamily="18" charset="0"/>
            </a:endParaRPr>
          </a:p>
          <a:p>
            <a:pPr marL="342900" indent="-342900">
              <a:buAutoNum type="arabicPeriod"/>
            </a:pPr>
            <a:endParaRPr lang="ru-RU" b="1" dirty="0" smtClean="0">
              <a:solidFill>
                <a:srgbClr val="C00000"/>
              </a:solidFill>
              <a:latin typeface="Times New Roman" pitchFamily="18" charset="0"/>
              <a:cs typeface="Times New Roman" pitchFamily="18" charset="0"/>
            </a:endParaRPr>
          </a:p>
          <a:p>
            <a:pPr marL="342900" indent="-342900">
              <a:buAutoNum type="arabicPeriod"/>
            </a:pPr>
            <a:r>
              <a:rPr lang="ru-RU" b="1" dirty="0" smtClean="0">
                <a:solidFill>
                  <a:srgbClr val="002060"/>
                </a:solidFill>
                <a:latin typeface="Times New Roman" pitchFamily="18" charset="0"/>
                <a:cs typeface="Times New Roman" pitchFamily="18" charset="0"/>
              </a:rPr>
              <a:t>1.Неге </a:t>
            </a:r>
            <a:r>
              <a:rPr lang="ru-RU" b="1" dirty="0" err="1">
                <a:solidFill>
                  <a:srgbClr val="002060"/>
                </a:solidFill>
                <a:latin typeface="Times New Roman" pitchFamily="18" charset="0"/>
                <a:cs typeface="Times New Roman" pitchFamily="18" charset="0"/>
              </a:rPr>
              <a:t>өрт</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сөндіру</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қызметінің</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номері</a:t>
            </a:r>
            <a:r>
              <a:rPr lang="ru-RU" b="1" dirty="0">
                <a:solidFill>
                  <a:srgbClr val="002060"/>
                </a:solidFill>
                <a:latin typeface="Times New Roman" pitchFamily="18" charset="0"/>
                <a:cs typeface="Times New Roman" pitchFamily="18" charset="0"/>
              </a:rPr>
              <a:t> 01 </a:t>
            </a:r>
            <a:r>
              <a:rPr lang="ru-RU" b="1" dirty="0" err="1">
                <a:solidFill>
                  <a:srgbClr val="002060"/>
                </a:solidFill>
                <a:latin typeface="Times New Roman" pitchFamily="18" charset="0"/>
                <a:cs typeface="Times New Roman" pitchFamily="18" charset="0"/>
              </a:rPr>
              <a:t>деп</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ойлайсыңдар</a:t>
            </a:r>
            <a:r>
              <a:rPr lang="ru-RU" b="1" dirty="0">
                <a:solidFill>
                  <a:srgbClr val="002060"/>
                </a:solidFill>
                <a:latin typeface="Times New Roman" pitchFamily="18" charset="0"/>
                <a:cs typeface="Times New Roman" pitchFamily="18" charset="0"/>
              </a:rPr>
              <a:t>?</a:t>
            </a:r>
            <a:br>
              <a:rPr lang="ru-RU" b="1" dirty="0">
                <a:solidFill>
                  <a:srgbClr val="002060"/>
                </a:solidFill>
                <a:latin typeface="Times New Roman" pitchFamily="18" charset="0"/>
                <a:cs typeface="Times New Roman" pitchFamily="18" charset="0"/>
              </a:rPr>
            </a:br>
            <a:r>
              <a:rPr lang="ru-RU" b="1" dirty="0" smtClean="0">
                <a:solidFill>
                  <a:srgbClr val="002060"/>
                </a:solidFill>
                <a:latin typeface="Times New Roman" pitchFamily="18" charset="0"/>
                <a:cs typeface="Times New Roman" pitchFamily="18" charset="0"/>
              </a:rPr>
              <a:t>2</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Өрт</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оттан</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басқа</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несімен</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қауіпті</a:t>
            </a:r>
            <a:r>
              <a:rPr lang="ru-RU" b="1" dirty="0">
                <a:solidFill>
                  <a:srgbClr val="002060"/>
                </a:solidFill>
                <a:latin typeface="Times New Roman" pitchFamily="18" charset="0"/>
                <a:cs typeface="Times New Roman" pitchFamily="18" charset="0"/>
              </a:rPr>
              <a:t>?</a:t>
            </a:r>
            <a:br>
              <a:rPr lang="ru-RU" b="1" dirty="0">
                <a:solidFill>
                  <a:srgbClr val="002060"/>
                </a:solidFill>
                <a:latin typeface="Times New Roman" pitchFamily="18" charset="0"/>
                <a:cs typeface="Times New Roman" pitchFamily="18" charset="0"/>
              </a:rPr>
            </a:br>
            <a:r>
              <a:rPr lang="ru-RU" b="1" dirty="0" smtClean="0">
                <a:solidFill>
                  <a:srgbClr val="002060"/>
                </a:solidFill>
                <a:latin typeface="Times New Roman" pitchFamily="18" charset="0"/>
                <a:cs typeface="Times New Roman" pitchFamily="18" charset="0"/>
              </a:rPr>
              <a:t>3</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Жаңа</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басталып</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келе</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жатқан</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өртті</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немен</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өшіруге</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болады</a:t>
            </a:r>
            <a:r>
              <a:rPr lang="ru-RU" b="1" dirty="0">
                <a:solidFill>
                  <a:srgbClr val="002060"/>
                </a:solidFill>
                <a:latin typeface="Times New Roman" pitchFamily="18" charset="0"/>
                <a:cs typeface="Times New Roman" pitchFamily="18" charset="0"/>
              </a:rPr>
              <a:t>.</a:t>
            </a:r>
            <a:br>
              <a:rPr lang="ru-RU" b="1" dirty="0">
                <a:solidFill>
                  <a:srgbClr val="002060"/>
                </a:solidFill>
                <a:latin typeface="Times New Roman" pitchFamily="18" charset="0"/>
                <a:cs typeface="Times New Roman" pitchFamily="18" charset="0"/>
              </a:rPr>
            </a:br>
            <a:r>
              <a:rPr lang="ru-RU" b="1" dirty="0" smtClean="0">
                <a:solidFill>
                  <a:srgbClr val="002060"/>
                </a:solidFill>
                <a:latin typeface="Times New Roman" pitchFamily="18" charset="0"/>
                <a:cs typeface="Times New Roman" pitchFamily="18" charset="0"/>
              </a:rPr>
              <a:t>4</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Өрт</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сөндіру</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қызметіне</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хабарласқанда</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қандай</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мағұлматтарды</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айту</a:t>
            </a:r>
            <a:r>
              <a:rPr lang="ru-RU" b="1" dirty="0">
                <a:solidFill>
                  <a:srgbClr val="002060"/>
                </a:solidFill>
                <a:latin typeface="Times New Roman" pitchFamily="18" charset="0"/>
                <a:cs typeface="Times New Roman" pitchFamily="18" charset="0"/>
              </a:rPr>
              <a:t> </a:t>
            </a:r>
            <a:endParaRPr lang="ru-RU" b="1" dirty="0" smtClean="0">
              <a:solidFill>
                <a:srgbClr val="002060"/>
              </a:solidFill>
              <a:latin typeface="Times New Roman" pitchFamily="18" charset="0"/>
              <a:cs typeface="Times New Roman" pitchFamily="18" charset="0"/>
            </a:endParaRPr>
          </a:p>
          <a:p>
            <a:r>
              <a:rPr lang="ru-RU" b="1" dirty="0" smtClean="0">
                <a:solidFill>
                  <a:srgbClr val="002060"/>
                </a:solidFill>
                <a:latin typeface="Times New Roman" pitchFamily="18" charset="0"/>
                <a:cs typeface="Times New Roman" pitchFamily="18" charset="0"/>
              </a:rPr>
              <a:t>5</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Өрт</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кезінде</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лифтіні</a:t>
            </a:r>
            <a:r>
              <a:rPr lang="ru-RU" b="1" dirty="0">
                <a:solidFill>
                  <a:srgbClr val="002060"/>
                </a:solidFill>
                <a:latin typeface="Times New Roman" pitchFamily="18" charset="0"/>
                <a:cs typeface="Times New Roman" pitchFamily="18" charset="0"/>
              </a:rPr>
              <a:t> неге </a:t>
            </a:r>
            <a:r>
              <a:rPr lang="ru-RU" b="1" dirty="0" err="1">
                <a:solidFill>
                  <a:srgbClr val="002060"/>
                </a:solidFill>
                <a:latin typeface="Times New Roman" pitchFamily="18" charset="0"/>
                <a:cs typeface="Times New Roman" pitchFamily="18" charset="0"/>
              </a:rPr>
              <a:t>пайдалануға</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болмайды</a:t>
            </a:r>
            <a:r>
              <a:rPr lang="ru-RU" b="1" dirty="0">
                <a:solidFill>
                  <a:srgbClr val="002060"/>
                </a:solidFill>
                <a:latin typeface="Times New Roman" pitchFamily="18" charset="0"/>
                <a:cs typeface="Times New Roman" pitchFamily="18" charset="0"/>
              </a:rPr>
              <a:t>.</a:t>
            </a:r>
            <a:br>
              <a:rPr lang="ru-RU" b="1" dirty="0">
                <a:solidFill>
                  <a:srgbClr val="002060"/>
                </a:solidFill>
                <a:latin typeface="Times New Roman" pitchFamily="18" charset="0"/>
                <a:cs typeface="Times New Roman" pitchFamily="18" charset="0"/>
              </a:rPr>
            </a:br>
            <a:r>
              <a:rPr lang="ru-RU" b="1" dirty="0" smtClean="0">
                <a:solidFill>
                  <a:srgbClr val="002060"/>
                </a:solidFill>
                <a:latin typeface="Times New Roman" pitchFamily="18" charset="0"/>
                <a:cs typeface="Times New Roman" pitchFamily="18" charset="0"/>
              </a:rPr>
              <a:t>6</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Жасанды</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шырша</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жануы</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мүмкін</a:t>
            </a:r>
            <a:r>
              <a:rPr lang="ru-RU" b="1" dirty="0">
                <a:solidFill>
                  <a:srgbClr val="002060"/>
                </a:solidFill>
                <a:latin typeface="Times New Roman" pitchFamily="18" charset="0"/>
                <a:cs typeface="Times New Roman" pitchFamily="18" charset="0"/>
              </a:rPr>
              <a:t> </a:t>
            </a:r>
            <a:r>
              <a:rPr lang="ru-RU" b="1" dirty="0" err="1" smtClean="0">
                <a:solidFill>
                  <a:srgbClr val="002060"/>
                </a:solidFill>
                <a:latin typeface="Times New Roman" pitchFamily="18" charset="0"/>
                <a:cs typeface="Times New Roman" pitchFamily="18" charset="0"/>
              </a:rPr>
              <a:t>бе</a:t>
            </a:r>
            <a:r>
              <a:rPr lang="ru-RU" b="1" dirty="0">
                <a:solidFill>
                  <a:srgbClr val="002060"/>
                </a:solidFill>
                <a:latin typeface="Times New Roman" pitchFamily="18" charset="0"/>
                <a:cs typeface="Times New Roman" pitchFamily="18" charset="0"/>
              </a:rPr>
              <a:t/>
            </a:r>
            <a:br>
              <a:rPr lang="ru-RU" b="1" dirty="0">
                <a:solidFill>
                  <a:srgbClr val="002060"/>
                </a:solidFill>
                <a:latin typeface="Times New Roman" pitchFamily="18" charset="0"/>
                <a:cs typeface="Times New Roman" pitchFamily="18" charset="0"/>
              </a:rPr>
            </a:br>
            <a:r>
              <a:rPr lang="ru-RU" b="1" dirty="0">
                <a:solidFill>
                  <a:srgbClr val="002060"/>
                </a:solidFill>
                <a:latin typeface="Times New Roman" pitchFamily="18" charset="0"/>
                <a:cs typeface="Times New Roman" pitchFamily="18" charset="0"/>
              </a:rPr>
              <a:t>7. </a:t>
            </a:r>
            <a:r>
              <a:rPr lang="ru-RU" b="1" dirty="0" err="1">
                <a:solidFill>
                  <a:srgbClr val="002060"/>
                </a:solidFill>
                <a:latin typeface="Times New Roman" pitchFamily="18" charset="0"/>
                <a:cs typeface="Times New Roman" pitchFamily="18" charset="0"/>
              </a:rPr>
              <a:t>Бенгаль</a:t>
            </a:r>
            <a:r>
              <a:rPr lang="ru-RU" b="1" dirty="0">
                <a:solidFill>
                  <a:srgbClr val="002060"/>
                </a:solidFill>
                <a:latin typeface="Times New Roman" pitchFamily="18" charset="0"/>
                <a:cs typeface="Times New Roman" pitchFamily="18" charset="0"/>
              </a:rPr>
              <a:t> от </a:t>
            </a:r>
            <a:r>
              <a:rPr lang="ru-RU" b="1" dirty="0" err="1">
                <a:solidFill>
                  <a:srgbClr val="002060"/>
                </a:solidFill>
                <a:latin typeface="Times New Roman" pitchFamily="18" charset="0"/>
                <a:cs typeface="Times New Roman" pitchFamily="18" charset="0"/>
              </a:rPr>
              <a:t>шашуын</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қалай</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қолдану</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керек</a:t>
            </a:r>
            <a:r>
              <a:rPr lang="ru-RU" b="1" dirty="0">
                <a:solidFill>
                  <a:srgbClr val="002060"/>
                </a:solidFill>
                <a:latin typeface="Times New Roman" pitchFamily="18" charset="0"/>
                <a:cs typeface="Times New Roman" pitchFamily="18" charset="0"/>
              </a:rPr>
              <a:t>?</a:t>
            </a:r>
            <a:br>
              <a:rPr lang="ru-RU" b="1" dirty="0">
                <a:solidFill>
                  <a:srgbClr val="002060"/>
                </a:solidFill>
                <a:latin typeface="Times New Roman" pitchFamily="18" charset="0"/>
                <a:cs typeface="Times New Roman" pitchFamily="18" charset="0"/>
              </a:rPr>
            </a:br>
            <a:r>
              <a:rPr lang="ru-RU" b="1" dirty="0" smtClean="0">
                <a:solidFill>
                  <a:srgbClr val="002060"/>
                </a:solidFill>
                <a:latin typeface="Times New Roman" pitchFamily="18" charset="0"/>
                <a:cs typeface="Times New Roman" pitchFamily="18" charset="0"/>
              </a:rPr>
              <a:t>8</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Қандай</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өртті</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сумен</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өшіруге</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болмайды</a:t>
            </a:r>
            <a:r>
              <a:rPr lang="kk-KZ" b="1" dirty="0">
                <a:solidFill>
                  <a:srgbClr val="002060"/>
                </a:solidFill>
                <a:latin typeface="Times New Roman" pitchFamily="18" charset="0"/>
                <a:cs typeface="Times New Roman" pitchFamily="18" charset="0"/>
              </a:rPr>
              <a:t> </a:t>
            </a:r>
            <a:endParaRPr lang="kk-KZ" b="1" dirty="0" smtClean="0">
              <a:solidFill>
                <a:srgbClr val="002060"/>
              </a:solidFill>
              <a:latin typeface="Times New Roman" pitchFamily="18" charset="0"/>
              <a:cs typeface="Times New Roman" pitchFamily="18" charset="0"/>
            </a:endParaRPr>
          </a:p>
          <a:p>
            <a:r>
              <a:rPr lang="ru-RU" b="1" dirty="0" smtClean="0">
                <a:solidFill>
                  <a:srgbClr val="002060"/>
                </a:solidFill>
                <a:latin typeface="Times New Roman" pitchFamily="18" charset="0"/>
                <a:cs typeface="Times New Roman" pitchFamily="18" charset="0"/>
              </a:rPr>
              <a:t>9</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Орман</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өрті</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несімен</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қауіпті</a:t>
            </a:r>
            <a:r>
              <a:rPr lang="ru-RU" b="1" dirty="0">
                <a:solidFill>
                  <a:srgbClr val="002060"/>
                </a:solidFill>
                <a:latin typeface="Times New Roman" pitchFamily="18" charset="0"/>
                <a:cs typeface="Times New Roman" pitchFamily="18" charset="0"/>
              </a:rPr>
              <a:t/>
            </a:r>
            <a:br>
              <a:rPr lang="ru-RU" b="1" dirty="0">
                <a:solidFill>
                  <a:srgbClr val="002060"/>
                </a:solidFill>
                <a:latin typeface="Times New Roman" pitchFamily="18" charset="0"/>
                <a:cs typeface="Times New Roman" pitchFamily="18" charset="0"/>
              </a:rPr>
            </a:br>
            <a:r>
              <a:rPr lang="ru-RU" b="1" dirty="0" smtClean="0">
                <a:solidFill>
                  <a:srgbClr val="002060"/>
                </a:solidFill>
                <a:latin typeface="Times New Roman" pitchFamily="18" charset="0"/>
                <a:cs typeface="Times New Roman" pitchFamily="18" charset="0"/>
              </a:rPr>
              <a:t>10</a:t>
            </a:r>
            <a:r>
              <a:rPr lang="ru-RU" b="1" dirty="0">
                <a:solidFill>
                  <a:srgbClr val="002060"/>
                </a:solidFill>
                <a:latin typeface="Times New Roman" pitchFamily="18" charset="0"/>
                <a:cs typeface="Times New Roman" pitchFamily="18" charset="0"/>
              </a:rPr>
              <a:t>. Неге </a:t>
            </a:r>
            <a:r>
              <a:rPr lang="ru-RU" b="1" dirty="0" err="1">
                <a:solidFill>
                  <a:srgbClr val="002060"/>
                </a:solidFill>
                <a:latin typeface="Times New Roman" pitchFamily="18" charset="0"/>
                <a:cs typeface="Times New Roman" pitchFamily="18" charset="0"/>
              </a:rPr>
              <a:t>құрғақ</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шөптермен</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жапырақтарды</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жағуға</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болмайды</a:t>
            </a:r>
            <a:r>
              <a:rPr lang="ru-RU" b="1" dirty="0">
                <a:solidFill>
                  <a:srgbClr val="002060"/>
                </a:solidFill>
                <a:latin typeface="Times New Roman" pitchFamily="18" charset="0"/>
                <a:cs typeface="Times New Roman" pitchFamily="18" charset="0"/>
              </a:rPr>
              <a:t/>
            </a:r>
            <a:br>
              <a:rPr lang="ru-RU" b="1" dirty="0">
                <a:solidFill>
                  <a:srgbClr val="002060"/>
                </a:solidFill>
                <a:latin typeface="Times New Roman" pitchFamily="18" charset="0"/>
                <a:cs typeface="Times New Roman" pitchFamily="18" charset="0"/>
              </a:rPr>
            </a:br>
            <a:endParaRPr lang="ru-RU" b="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048627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3074" name="Picture 2" descr="https://go1.imgsmail.ru/imgpreview?key=ca43847b240e794&amp;mb=imgdb_preview_10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5" y="-800100"/>
            <a:ext cx="2152650" cy="16764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s://go1.imgsmail.ru/imgpreview?key=ca43847b240e794&amp;mb=imgdb_preview_10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901050"/>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673288" y="476672"/>
            <a:ext cx="7776864" cy="4801314"/>
          </a:xfrm>
          <a:prstGeom prst="rect">
            <a:avLst/>
          </a:prstGeom>
        </p:spPr>
        <p:txBody>
          <a:bodyPr wrap="square">
            <a:spAutoFit/>
          </a:bodyPr>
          <a:lstStyle/>
          <a:p>
            <a:r>
              <a:rPr lang="ru-RU" b="1" i="1" dirty="0" smtClean="0">
                <a:solidFill>
                  <a:srgbClr val="C00000"/>
                </a:solidFill>
                <a:latin typeface="Times New Roman" pitchFamily="18" charset="0"/>
                <a:cs typeface="Times New Roman" pitchFamily="18" charset="0"/>
              </a:rPr>
              <a:t>                                           </a:t>
            </a:r>
            <a:r>
              <a:rPr lang="ru-RU" b="1" i="1" dirty="0" err="1" smtClean="0">
                <a:solidFill>
                  <a:srgbClr val="C00000"/>
                </a:solidFill>
                <a:latin typeface="Times New Roman" pitchFamily="18" charset="0"/>
                <a:cs typeface="Times New Roman" pitchFamily="18" charset="0"/>
              </a:rPr>
              <a:t>Жағдаяттық</a:t>
            </a:r>
            <a:r>
              <a:rPr lang="ru-RU" b="1" i="1" dirty="0" smtClean="0">
                <a:solidFill>
                  <a:srgbClr val="C00000"/>
                </a:solidFill>
                <a:latin typeface="Times New Roman" pitchFamily="18" charset="0"/>
                <a:cs typeface="Times New Roman" pitchFamily="18" charset="0"/>
              </a:rPr>
              <a:t> </a:t>
            </a:r>
            <a:r>
              <a:rPr lang="ru-RU" b="1" i="1" dirty="0" err="1">
                <a:solidFill>
                  <a:srgbClr val="C00000"/>
                </a:solidFill>
                <a:latin typeface="Times New Roman" pitchFamily="18" charset="0"/>
                <a:cs typeface="Times New Roman" pitchFamily="18" charset="0"/>
              </a:rPr>
              <a:t>сұрақтар</a:t>
            </a:r>
            <a:r>
              <a:rPr lang="ru-RU" b="1" i="1" dirty="0">
                <a:solidFill>
                  <a:srgbClr val="C00000"/>
                </a:solidFill>
                <a:latin typeface="Times New Roman" pitchFamily="18" charset="0"/>
                <a:cs typeface="Times New Roman" pitchFamily="18" charset="0"/>
              </a:rPr>
              <a:t> </a:t>
            </a:r>
            <a:endParaRPr lang="ru-RU" b="1" i="1" dirty="0" smtClean="0">
              <a:solidFill>
                <a:srgbClr val="C00000"/>
              </a:solidFill>
              <a:latin typeface="Times New Roman" pitchFamily="18" charset="0"/>
              <a:cs typeface="Times New Roman" pitchFamily="18" charset="0"/>
            </a:endParaRPr>
          </a:p>
          <a:p>
            <a:r>
              <a:rPr lang="ru-RU" b="1" dirty="0">
                <a:solidFill>
                  <a:srgbClr val="C00000"/>
                </a:solidFill>
                <a:latin typeface="Times New Roman" pitchFamily="18" charset="0"/>
                <a:cs typeface="Times New Roman" pitchFamily="18" charset="0"/>
              </a:rPr>
              <a:t/>
            </a:r>
            <a:br>
              <a:rPr lang="ru-RU" b="1" dirty="0">
                <a:solidFill>
                  <a:srgbClr val="C00000"/>
                </a:solidFill>
                <a:latin typeface="Times New Roman" pitchFamily="18" charset="0"/>
                <a:cs typeface="Times New Roman" pitchFamily="18" charset="0"/>
              </a:rPr>
            </a:br>
            <a:r>
              <a:rPr lang="ru-RU" dirty="0">
                <a:solidFill>
                  <a:srgbClr val="002060"/>
                </a:solidFill>
                <a:latin typeface="Times New Roman" pitchFamily="18" charset="0"/>
                <a:cs typeface="Times New Roman" pitchFamily="18" charset="0"/>
              </a:rPr>
              <a:t>1. Сен </a:t>
            </a:r>
            <a:r>
              <a:rPr lang="ru-RU" dirty="0" err="1">
                <a:solidFill>
                  <a:srgbClr val="002060"/>
                </a:solidFill>
                <a:latin typeface="Times New Roman" pitchFamily="18" charset="0"/>
                <a:cs typeface="Times New Roman" pitchFamily="18" charset="0"/>
              </a:rPr>
              <a:t>жалғыз</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қалдың</a:t>
            </a:r>
            <a:r>
              <a:rPr lang="ru-RU" dirty="0">
                <a:solidFill>
                  <a:srgbClr val="002060"/>
                </a:solidFill>
                <a:latin typeface="Times New Roman" pitchFamily="18" charset="0"/>
                <a:cs typeface="Times New Roman" pitchFamily="18" charset="0"/>
              </a:rPr>
              <a:t>. </a:t>
            </a:r>
            <a:r>
              <a:rPr lang="kk-KZ" dirty="0">
                <a:solidFill>
                  <a:srgbClr val="002060"/>
                </a:solidFill>
                <a:latin typeface="Times New Roman" pitchFamily="18" charset="0"/>
                <a:cs typeface="Times New Roman" pitchFamily="18" charset="0"/>
              </a:rPr>
              <a:t>Ата –анаң қонаққа кетті. </a:t>
            </a:r>
            <a:r>
              <a:rPr lang="ru-RU" dirty="0" err="1">
                <a:solidFill>
                  <a:srgbClr val="002060"/>
                </a:solidFill>
                <a:latin typeface="Times New Roman" pitchFamily="18" charset="0"/>
                <a:cs typeface="Times New Roman" pitchFamily="18" charset="0"/>
              </a:rPr>
              <a:t>Кенет</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электр</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тоғының</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пышырлап</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жана</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бастағанын</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байқадың</a:t>
            </a:r>
            <a:r>
              <a:rPr lang="ru-RU" dirty="0">
                <a:solidFill>
                  <a:srgbClr val="002060"/>
                </a:solidFill>
                <a:latin typeface="Times New Roman" pitchFamily="18" charset="0"/>
                <a:cs typeface="Times New Roman" pitchFamily="18" charset="0"/>
              </a:rPr>
              <a:t>. Не </a:t>
            </a:r>
            <a:r>
              <a:rPr lang="ru-RU" dirty="0" err="1">
                <a:solidFill>
                  <a:srgbClr val="002060"/>
                </a:solidFill>
                <a:latin typeface="Times New Roman" pitchFamily="18" charset="0"/>
                <a:cs typeface="Times New Roman" pitchFamily="18" charset="0"/>
              </a:rPr>
              <a:t>істер</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едің</a:t>
            </a:r>
            <a:r>
              <a:rPr lang="ru-RU" dirty="0">
                <a:solidFill>
                  <a:srgbClr val="002060"/>
                </a:solidFill>
                <a:latin typeface="Times New Roman" pitchFamily="18" charset="0"/>
                <a:cs typeface="Times New Roman" pitchFamily="18" charset="0"/>
              </a:rPr>
              <a:t>?</a:t>
            </a:r>
          </a:p>
          <a:p>
            <a:pPr fontAlgn="base"/>
            <a:r>
              <a:rPr lang="kk-KZ" dirty="0">
                <a:solidFill>
                  <a:srgbClr val="002060"/>
                </a:solidFill>
                <a:latin typeface="Times New Roman" pitchFamily="18" charset="0"/>
                <a:cs typeface="Times New Roman" pitchFamily="18" charset="0"/>
              </a:rPr>
              <a:t>2.Үйге анаң от жағып, өзі далаға шығып кетті.Жанып жатқан пештің есігі ашылып кетіп, ішінен жанған от түсіп кетті.Сен не істер едің?</a:t>
            </a:r>
            <a:br>
              <a:rPr lang="kk-KZ" dirty="0">
                <a:solidFill>
                  <a:srgbClr val="002060"/>
                </a:solidFill>
                <a:latin typeface="Times New Roman" pitchFamily="18" charset="0"/>
                <a:cs typeface="Times New Roman" pitchFamily="18" charset="0"/>
              </a:rPr>
            </a:br>
            <a:r>
              <a:rPr lang="kk-KZ" dirty="0">
                <a:solidFill>
                  <a:srgbClr val="002060"/>
                </a:solidFill>
                <a:latin typeface="Times New Roman" pitchFamily="18" charset="0"/>
                <a:cs typeface="Times New Roman" pitchFamily="18" charset="0"/>
              </a:rPr>
              <a:t>3.Екі досыңмен (үшеуің) демалыс күні бірігіп ойнап жүрсіңдер.Қарындарың ашып, күлге картоп көміп жегілерің келді. Сөйтіп сіріңке әкеліп, аулаға от жаға бастадыңдар. Бір кезде жаққан оттарың желмен ұшып ауладағы үйілген шөпке тиіп, шөп жана бастады. Не істейсің?</a:t>
            </a:r>
            <a:br>
              <a:rPr lang="kk-KZ" dirty="0">
                <a:solidFill>
                  <a:srgbClr val="002060"/>
                </a:solidFill>
                <a:latin typeface="Times New Roman" pitchFamily="18" charset="0"/>
                <a:cs typeface="Times New Roman" pitchFamily="18" charset="0"/>
              </a:rPr>
            </a:br>
            <a:r>
              <a:rPr lang="kk-KZ" dirty="0">
                <a:solidFill>
                  <a:srgbClr val="002060"/>
                </a:solidFill>
                <a:latin typeface="Times New Roman" pitchFamily="18" charset="0"/>
                <a:cs typeface="Times New Roman" pitchFamily="18" charset="0"/>
              </a:rPr>
              <a:t>4. Үйге көп қонақ келді. Қонақтар шай ішіп болған соң үлкен кісілер шылым шегуге сыртқа шықты.Сөйтті де бір кісінің шеккен шылымының сөнбей қалған тұқылынан жердегі қураған шөп жана бастады.Мұндай жағдайда не істейсің?</a:t>
            </a:r>
            <a:br>
              <a:rPr lang="kk-KZ" dirty="0">
                <a:solidFill>
                  <a:srgbClr val="002060"/>
                </a:solidFill>
                <a:latin typeface="Times New Roman" pitchFamily="18" charset="0"/>
                <a:cs typeface="Times New Roman" pitchFamily="18" charset="0"/>
              </a:rPr>
            </a:br>
            <a:r>
              <a:rPr lang="kk-KZ" dirty="0">
                <a:solidFill>
                  <a:srgbClr val="002060"/>
                </a:solidFill>
                <a:latin typeface="Times New Roman" pitchFamily="18" charset="0"/>
                <a:cs typeface="Times New Roman" pitchFamily="18" charset="0"/>
              </a:rPr>
              <a:t>5.Сен сабаққа келгенде сыныптасың оттық ұстап жүргенін көрдің.Мұндай жағдайда не істер едің?</a:t>
            </a:r>
            <a:br>
              <a:rPr lang="kk-KZ" dirty="0">
                <a:solidFill>
                  <a:srgbClr val="002060"/>
                </a:solidFill>
                <a:latin typeface="Times New Roman" pitchFamily="18" charset="0"/>
                <a:cs typeface="Times New Roman" pitchFamily="18" charset="0"/>
              </a:rPr>
            </a:br>
            <a:r>
              <a:rPr lang="kk-KZ" dirty="0">
                <a:solidFill>
                  <a:srgbClr val="002060"/>
                </a:solidFill>
                <a:latin typeface="Times New Roman" pitchFamily="18" charset="0"/>
                <a:cs typeface="Times New Roman" pitchFamily="18" charset="0"/>
              </a:rPr>
              <a:t>6. Қараңғы бөлмеге кіргенде газдың иісін сездің сенің іс әрекетің</a:t>
            </a:r>
            <a:endParaRPr lang="ru-RU" dirty="0">
              <a:solidFill>
                <a:srgbClr val="002060"/>
              </a:solidFill>
              <a:latin typeface="Times New Roman" pitchFamily="18" charset="0"/>
              <a:cs typeface="Times New Roman" pitchFamily="18" charset="0"/>
            </a:endParaRPr>
          </a:p>
        </p:txBody>
      </p:sp>
      <p:pic>
        <p:nvPicPr>
          <p:cNvPr id="7" name="Рисунок 6" descr="https://arhivurokov.ru/kopilka/up/html/2017/04/19/k_58f71bba8f623/img_user_file_58f71bbb095ba_14.jpg"/>
          <p:cNvPicPr/>
          <p:nvPr/>
        </p:nvPicPr>
        <p:blipFill>
          <a:blip r:embed="rId3">
            <a:extLst>
              <a:ext uri="{28A0092B-C50C-407E-A947-70E740481C1C}">
                <a14:useLocalDpi xmlns:a14="http://schemas.microsoft.com/office/drawing/2010/main" val="0"/>
              </a:ext>
            </a:extLst>
          </a:blip>
          <a:srcRect/>
          <a:stretch>
            <a:fillRect/>
          </a:stretch>
        </p:blipFill>
        <p:spPr bwMode="auto">
          <a:xfrm>
            <a:off x="21704" y="5277986"/>
            <a:ext cx="2822104" cy="1623064"/>
          </a:xfrm>
          <a:prstGeom prst="rect">
            <a:avLst/>
          </a:prstGeom>
          <a:noFill/>
          <a:ln>
            <a:noFill/>
          </a:ln>
        </p:spPr>
      </p:pic>
    </p:spTree>
    <p:extLst>
      <p:ext uri="{BB962C8B-B14F-4D97-AF65-F5344CB8AC3E}">
        <p14:creationId xmlns:p14="http://schemas.microsoft.com/office/powerpoint/2010/main" val="87671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4098" name="Picture 2" descr="https://go1.imgsmail.ru/imgpreview?key=ca43847b240e794&amp;mb=imgdb_preview_10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5" y="-800100"/>
            <a:ext cx="2152650" cy="16764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s://go1.imgsmail.ru/imgpreview?key=ca43847b240e794&amp;mb=imgdb_preview_10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901050"/>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1475656" y="825604"/>
            <a:ext cx="6120680" cy="1754326"/>
          </a:xfrm>
          <a:prstGeom prst="rect">
            <a:avLst/>
          </a:prstGeom>
        </p:spPr>
        <p:txBody>
          <a:bodyPr wrap="square">
            <a:spAutoFit/>
          </a:bodyPr>
          <a:lstStyle/>
          <a:p>
            <a:r>
              <a:rPr lang="kk-KZ" b="1" i="1" dirty="0">
                <a:solidFill>
                  <a:srgbClr val="C00000"/>
                </a:solidFill>
                <a:latin typeface="Times New Roman" pitchFamily="18" charset="0"/>
                <a:cs typeface="Times New Roman" pitchFamily="18" charset="0"/>
              </a:rPr>
              <a:t>ОТ ПЕН СУ ТІЛСІЗ ЖАУ-СУРЕТШІЛЕР БАЙҚАУЫ</a:t>
            </a:r>
            <a:r>
              <a:rPr lang="kk-KZ" b="1" i="1" dirty="0" smtClean="0">
                <a:solidFill>
                  <a:srgbClr val="C00000"/>
                </a:solidFill>
                <a:latin typeface="Times New Roman" pitchFamily="18" charset="0"/>
                <a:cs typeface="Times New Roman" pitchFamily="18" charset="0"/>
              </a:rPr>
              <a:t>.</a:t>
            </a:r>
          </a:p>
          <a:p>
            <a:endParaRPr lang="ru-RU" b="1" dirty="0">
              <a:solidFill>
                <a:srgbClr val="C00000"/>
              </a:solidFill>
              <a:latin typeface="Times New Roman" pitchFamily="18" charset="0"/>
              <a:cs typeface="Times New Roman" pitchFamily="18" charset="0"/>
            </a:endParaRPr>
          </a:p>
          <a:p>
            <a:r>
              <a:rPr lang="ru-RU" dirty="0" err="1">
                <a:latin typeface="Times New Roman" pitchFamily="18" charset="0"/>
                <a:cs typeface="Times New Roman" pitchFamily="18" charset="0"/>
              </a:rPr>
              <a:t>Әр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топтан</a:t>
            </a:r>
            <a:r>
              <a:rPr lang="ru-RU" dirty="0">
                <a:latin typeface="Times New Roman" pitchFamily="18" charset="0"/>
                <a:cs typeface="Times New Roman" pitchFamily="18" charset="0"/>
              </a:rPr>
              <a:t> 1-1 </a:t>
            </a:r>
            <a:r>
              <a:rPr lang="ru-RU" dirty="0" err="1">
                <a:latin typeface="Times New Roman" pitchFamily="18" charset="0"/>
                <a:cs typeface="Times New Roman" pitchFamily="18" charset="0"/>
              </a:rPr>
              <a:t>суретші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шығып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сурет</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салады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Жұмыстарын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таныстырып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қорғайды</a:t>
            </a:r>
            <a:r>
              <a:rPr lang="ru-RU" dirty="0" smtClean="0">
                <a:latin typeface="Times New Roman" pitchFamily="18" charset="0"/>
                <a:cs typeface="Times New Roman" pitchFamily="18" charset="0"/>
              </a:rPr>
              <a:t>.</a:t>
            </a:r>
          </a:p>
          <a:p>
            <a:endParaRPr lang="ru-RU" dirty="0">
              <a:latin typeface="Times New Roman" pitchFamily="18" charset="0"/>
              <a:cs typeface="Times New Roman" pitchFamily="18" charset="0"/>
            </a:endParaRPr>
          </a:p>
          <a:p>
            <a:r>
              <a:rPr lang="ru-RU" dirty="0" err="1">
                <a:latin typeface="Times New Roman" pitchFamily="18" charset="0"/>
                <a:cs typeface="Times New Roman" pitchFamily="18" charset="0"/>
              </a:rPr>
              <a:t>Топтың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басқа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мүшелеріне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жұмбақ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қойылады</a:t>
            </a:r>
            <a:r>
              <a:rPr lang="ru-RU" dirty="0">
                <a:latin typeface="Times New Roman" pitchFamily="18" charset="0"/>
                <a:cs typeface="Times New Roman" pitchFamily="18" charset="0"/>
              </a:rPr>
              <a:t>.</a:t>
            </a:r>
          </a:p>
        </p:txBody>
      </p:sp>
      <p:pic>
        <p:nvPicPr>
          <p:cNvPr id="7" name="Рисунок 6" descr="https://ds04.infourok.ru/uploads/ex/0b1e/00010905-3b7e882e/640/img5.jpg"/>
          <p:cNvPicPr/>
          <p:nvPr/>
        </p:nvPicPr>
        <p:blipFill>
          <a:blip r:embed="rId3">
            <a:extLst>
              <a:ext uri="{28A0092B-C50C-407E-A947-70E740481C1C}">
                <a14:useLocalDpi xmlns:a14="http://schemas.microsoft.com/office/drawing/2010/main" val="0"/>
              </a:ext>
            </a:extLst>
          </a:blip>
          <a:srcRect/>
          <a:stretch>
            <a:fillRect/>
          </a:stretch>
        </p:blipFill>
        <p:spPr bwMode="auto">
          <a:xfrm>
            <a:off x="323528" y="2851306"/>
            <a:ext cx="5233987" cy="3953813"/>
          </a:xfrm>
          <a:prstGeom prst="rect">
            <a:avLst/>
          </a:prstGeom>
          <a:noFill/>
          <a:ln>
            <a:noFill/>
          </a:ln>
        </p:spPr>
      </p:pic>
    </p:spTree>
    <p:extLst>
      <p:ext uri="{BB962C8B-B14F-4D97-AF65-F5344CB8AC3E}">
        <p14:creationId xmlns:p14="http://schemas.microsoft.com/office/powerpoint/2010/main" val="6317988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5122" name="Picture 2" descr="https://go1.imgsmail.ru/imgpreview?key=ca43847b240e794&amp;mb=imgdb_preview_10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5" y="-800100"/>
            <a:ext cx="2152650" cy="16764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s://go1.imgsmail.ru/imgpreview?key=ca43847b240e794&amp;mb=imgdb_preview_10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901050"/>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1547664" y="914876"/>
            <a:ext cx="6264696" cy="1477328"/>
          </a:xfrm>
          <a:prstGeom prst="rect">
            <a:avLst/>
          </a:prstGeom>
        </p:spPr>
        <p:txBody>
          <a:bodyPr wrap="square">
            <a:spAutoFit/>
          </a:bodyPr>
          <a:lstStyle/>
          <a:p>
            <a:r>
              <a:rPr lang="ru-RU" b="1" i="1" dirty="0" smtClean="0">
                <a:solidFill>
                  <a:srgbClr val="C00000"/>
                </a:solidFill>
                <a:latin typeface="Times New Roman" pitchFamily="18" charset="0"/>
                <a:cs typeface="Times New Roman" pitchFamily="18" charset="0"/>
              </a:rPr>
              <a:t>                      «</a:t>
            </a:r>
            <a:r>
              <a:rPr lang="ru-RU" b="1" i="1" dirty="0" err="1">
                <a:solidFill>
                  <a:srgbClr val="C00000"/>
                </a:solidFill>
                <a:latin typeface="Times New Roman" pitchFamily="18" charset="0"/>
                <a:cs typeface="Times New Roman" pitchFamily="18" charset="0"/>
              </a:rPr>
              <a:t>Ептілер</a:t>
            </a:r>
            <a:r>
              <a:rPr lang="ru-RU" b="1" i="1" dirty="0">
                <a:solidFill>
                  <a:srgbClr val="C00000"/>
                </a:solidFill>
                <a:latin typeface="Times New Roman" pitchFamily="18" charset="0"/>
                <a:cs typeface="Times New Roman" pitchFamily="18" charset="0"/>
              </a:rPr>
              <a:t>» </a:t>
            </a:r>
            <a:r>
              <a:rPr lang="ru-RU" b="1" i="1" dirty="0" err="1">
                <a:solidFill>
                  <a:srgbClr val="C00000"/>
                </a:solidFill>
                <a:latin typeface="Times New Roman" pitchFamily="18" charset="0"/>
                <a:cs typeface="Times New Roman" pitchFamily="18" charset="0"/>
              </a:rPr>
              <a:t>ойыны</a:t>
            </a:r>
            <a:r>
              <a:rPr lang="ru-RU" b="1" i="1" dirty="0" smtClean="0">
                <a:solidFill>
                  <a:srgbClr val="C00000"/>
                </a:solidFill>
                <a:latin typeface="Times New Roman" pitchFamily="18" charset="0"/>
                <a:cs typeface="Times New Roman" pitchFamily="18" charset="0"/>
              </a:rPr>
              <a:t>.</a:t>
            </a:r>
          </a:p>
          <a:p>
            <a:endParaRPr lang="ru-RU" dirty="0">
              <a:solidFill>
                <a:srgbClr val="C00000"/>
              </a:solidFill>
              <a:latin typeface="Times New Roman" pitchFamily="18" charset="0"/>
              <a:cs typeface="Times New Roman" pitchFamily="18" charset="0"/>
            </a:endParaRPr>
          </a:p>
          <a:p>
            <a:r>
              <a:rPr lang="ru-RU" dirty="0">
                <a:solidFill>
                  <a:srgbClr val="002060"/>
                </a:solidFill>
                <a:latin typeface="Times New Roman" pitchFamily="18" charset="0"/>
                <a:cs typeface="Times New Roman" pitchFamily="18" charset="0"/>
              </a:rPr>
              <a:t>-</a:t>
            </a:r>
            <a:r>
              <a:rPr lang="ru-RU" dirty="0" err="1">
                <a:solidFill>
                  <a:srgbClr val="002060"/>
                </a:solidFill>
                <a:latin typeface="Times New Roman" pitchFamily="18" charset="0"/>
                <a:cs typeface="Times New Roman" pitchFamily="18" charset="0"/>
              </a:rPr>
              <a:t>Ойын</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шарты</a:t>
            </a:r>
            <a:r>
              <a:rPr lang="ru-RU" dirty="0">
                <a:solidFill>
                  <a:srgbClr val="002060"/>
                </a:solidFill>
                <a:latin typeface="Times New Roman" pitchFamily="18" charset="0"/>
                <a:cs typeface="Times New Roman" pitchFamily="18" charset="0"/>
              </a:rPr>
              <a:t>: </a:t>
            </a:r>
            <a:r>
              <a:rPr lang="ru-RU" dirty="0" smtClean="0">
                <a:solidFill>
                  <a:srgbClr val="002060"/>
                </a:solidFill>
                <a:latin typeface="Times New Roman" pitchFamily="18" charset="0"/>
                <a:cs typeface="Times New Roman" pitchFamily="18" charset="0"/>
              </a:rPr>
              <a:t> </a:t>
            </a:r>
            <a:r>
              <a:rPr lang="ru-RU" dirty="0" err="1" smtClean="0">
                <a:solidFill>
                  <a:srgbClr val="002060"/>
                </a:solidFill>
                <a:latin typeface="Times New Roman" pitchFamily="18" charset="0"/>
                <a:cs typeface="Times New Roman" pitchFamily="18" charset="0"/>
              </a:rPr>
              <a:t>Ойынға</a:t>
            </a:r>
            <a:r>
              <a:rPr lang="ru-RU" dirty="0" smtClean="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қатысушы</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арқасында</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өрт</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сөндірудің</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алғашқы</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құралдары</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жапсырылады</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Ойыншы</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артына</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қарамай</a:t>
            </a:r>
            <a:r>
              <a:rPr lang="ru-RU" dirty="0">
                <a:solidFill>
                  <a:srgbClr val="002060"/>
                </a:solidFill>
                <a:latin typeface="Times New Roman" pitchFamily="18" charset="0"/>
                <a:cs typeface="Times New Roman" pitchFamily="18" charset="0"/>
              </a:rPr>
              <a:t> тез табу </a:t>
            </a:r>
            <a:r>
              <a:rPr lang="ru-RU" dirty="0" err="1">
                <a:solidFill>
                  <a:srgbClr val="002060"/>
                </a:solidFill>
                <a:latin typeface="Times New Roman" pitchFamily="18" charset="0"/>
                <a:cs typeface="Times New Roman" pitchFamily="18" charset="0"/>
              </a:rPr>
              <a:t>керек</a:t>
            </a:r>
            <a:r>
              <a:rPr lang="ru-RU" dirty="0">
                <a:solidFill>
                  <a:srgbClr val="002060"/>
                </a:solidFill>
                <a:latin typeface="Times New Roman" pitchFamily="18" charset="0"/>
                <a:cs typeface="Times New Roman" pitchFamily="18" charset="0"/>
              </a:rPr>
              <a:t>.</a:t>
            </a:r>
          </a:p>
        </p:txBody>
      </p:sp>
      <p:pic>
        <p:nvPicPr>
          <p:cNvPr id="7" name="Рисунок 6" descr="http://storage.inovaco.ru/media/cache/b9/b4/31/3b/cc/f5/b9b4313bccf5990f25a41837ccd474d0.jpg"/>
          <p:cNvPicPr/>
          <p:nvPr/>
        </p:nvPicPr>
        <p:blipFill>
          <a:blip r:embed="rId3">
            <a:extLst>
              <a:ext uri="{28A0092B-C50C-407E-A947-70E740481C1C}">
                <a14:useLocalDpi xmlns:a14="http://schemas.microsoft.com/office/drawing/2010/main" val="0"/>
              </a:ext>
            </a:extLst>
          </a:blip>
          <a:srcRect/>
          <a:stretch>
            <a:fillRect/>
          </a:stretch>
        </p:blipFill>
        <p:spPr bwMode="auto">
          <a:xfrm>
            <a:off x="0" y="4005063"/>
            <a:ext cx="3275856" cy="2895987"/>
          </a:xfrm>
          <a:prstGeom prst="rect">
            <a:avLst/>
          </a:prstGeom>
          <a:noFill/>
          <a:ln>
            <a:noFill/>
          </a:ln>
        </p:spPr>
      </p:pic>
      <p:pic>
        <p:nvPicPr>
          <p:cNvPr id="8" name="Рисунок 7" descr="https://arhivurokov.ru/kopilka/up/html/2016/11/29/k_583ddfb17455c/img_user_file_583ddfb174712_30.jpg"/>
          <p:cNvPicPr/>
          <p:nvPr/>
        </p:nvPicPr>
        <p:blipFill rotWithShape="1">
          <a:blip r:embed="rId4">
            <a:extLst>
              <a:ext uri="{28A0092B-C50C-407E-A947-70E740481C1C}">
                <a14:useLocalDpi xmlns:a14="http://schemas.microsoft.com/office/drawing/2010/main" val="0"/>
              </a:ext>
            </a:extLst>
          </a:blip>
          <a:srcRect l="26515" t="4041" r="25758" b="3367"/>
          <a:stretch/>
        </p:blipFill>
        <p:spPr bwMode="auto">
          <a:xfrm>
            <a:off x="7007553" y="3803362"/>
            <a:ext cx="2136447" cy="3097688"/>
          </a:xfrm>
          <a:prstGeom prst="rect">
            <a:avLst/>
          </a:prstGeom>
          <a:ln>
            <a:noFill/>
          </a:ln>
          <a:effectLst>
            <a:softEdge rad="112500"/>
          </a:effectLst>
          <a:extLst>
            <a:ext uri="{53640926-AAD7-44D8-BBD7-CCE9431645EC}">
              <a14:shadowObscured xmlns:a14="http://schemas.microsoft.com/office/drawing/2010/main"/>
            </a:ext>
          </a:extLst>
        </p:spPr>
      </p:pic>
      <p:pic>
        <p:nvPicPr>
          <p:cNvPr id="9" name="Рисунок 8" descr="https://botana.biz/prepod/_bloks/pic/ebbbdlu_4.jpg"/>
          <p:cNvPicPr/>
          <p:nvPr/>
        </p:nvPicPr>
        <p:blipFill>
          <a:blip r:embed="rId5">
            <a:extLst>
              <a:ext uri="{BEBA8EAE-BF5A-486C-A8C5-ECC9F3942E4B}">
                <a14:imgProps xmlns:a14="http://schemas.microsoft.com/office/drawing/2010/main">
                  <a14:imgLayer r:embed="rId6">
                    <a14:imgEffect>
                      <a14:brightnessContrast bright="14000"/>
                    </a14:imgEffect>
                  </a14:imgLayer>
                </a14:imgProps>
              </a:ext>
              <a:ext uri="{28A0092B-C50C-407E-A947-70E740481C1C}">
                <a14:useLocalDpi xmlns:a14="http://schemas.microsoft.com/office/drawing/2010/main" val="0"/>
              </a:ext>
            </a:extLst>
          </a:blip>
          <a:srcRect/>
          <a:stretch>
            <a:fillRect/>
          </a:stretch>
        </p:blipFill>
        <p:spPr bwMode="auto">
          <a:xfrm>
            <a:off x="3275857" y="2421540"/>
            <a:ext cx="3731696" cy="1583523"/>
          </a:xfrm>
          <a:prstGeom prst="rect">
            <a:avLst/>
          </a:prstGeom>
          <a:noFill/>
          <a:ln>
            <a:noFill/>
          </a:ln>
        </p:spPr>
      </p:pic>
    </p:spTree>
    <p:extLst>
      <p:ext uri="{BB962C8B-B14F-4D97-AF65-F5344CB8AC3E}">
        <p14:creationId xmlns:p14="http://schemas.microsoft.com/office/powerpoint/2010/main" val="42513925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6146" name="Picture 2" descr="https://go1.imgsmail.ru/imgpreview?key=ca43847b240e794&amp;mb=imgdb_preview_10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5" y="-800100"/>
            <a:ext cx="2152650" cy="16764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s://go1.imgsmail.ru/imgpreview?key=ca43847b240e794&amp;mb=imgdb_preview_10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901050"/>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1475656" y="876300"/>
            <a:ext cx="6264696" cy="2308324"/>
          </a:xfrm>
          <a:prstGeom prst="rect">
            <a:avLst/>
          </a:prstGeom>
        </p:spPr>
        <p:txBody>
          <a:bodyPr wrap="square">
            <a:spAutoFit/>
          </a:bodyPr>
          <a:lstStyle/>
          <a:p>
            <a:r>
              <a:rPr lang="ru-RU" b="1" i="1" dirty="0">
                <a:solidFill>
                  <a:srgbClr val="C00000"/>
                </a:solidFill>
                <a:latin typeface="Times New Roman" pitchFamily="18" charset="0"/>
                <a:cs typeface="Times New Roman" pitchFamily="18" charset="0"/>
              </a:rPr>
              <a:t>Су</a:t>
            </a:r>
            <a:r>
              <a:rPr lang="ru-RU" i="1" dirty="0">
                <a:solidFill>
                  <a:srgbClr val="002060"/>
                </a:solidFill>
                <a:latin typeface="Times New Roman" pitchFamily="18" charset="0"/>
                <a:cs typeface="Times New Roman" pitchFamily="18" charset="0"/>
              </a:rPr>
              <a:t> </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өртті</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сөндірудің</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негізгі</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құралы</a:t>
            </a:r>
            <a:r>
              <a:rPr lang="ru-RU" dirty="0">
                <a:solidFill>
                  <a:srgbClr val="002060"/>
                </a:solidFill>
                <a:latin typeface="Times New Roman" pitchFamily="18" charset="0"/>
                <a:cs typeface="Times New Roman" pitchFamily="18" charset="0"/>
              </a:rPr>
              <a:t>. Су </a:t>
            </a:r>
            <a:r>
              <a:rPr lang="ru-RU" dirty="0" err="1">
                <a:solidFill>
                  <a:srgbClr val="002060"/>
                </a:solidFill>
                <a:latin typeface="Times New Roman" pitchFamily="18" charset="0"/>
                <a:cs typeface="Times New Roman" pitchFamily="18" charset="0"/>
              </a:rPr>
              <a:t>электр</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өткізгіш</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сондықтан</a:t>
            </a:r>
            <a:r>
              <a:rPr lang="ru-RU" dirty="0">
                <a:solidFill>
                  <a:srgbClr val="002060"/>
                </a:solidFill>
                <a:latin typeface="Times New Roman" pitchFamily="18" charset="0"/>
                <a:cs typeface="Times New Roman" pitchFamily="18" charset="0"/>
              </a:rPr>
              <a:t> оны </a:t>
            </a:r>
            <a:r>
              <a:rPr lang="ru-RU" dirty="0" err="1">
                <a:solidFill>
                  <a:srgbClr val="002060"/>
                </a:solidFill>
                <a:latin typeface="Times New Roman" pitchFamily="18" charset="0"/>
                <a:cs typeface="Times New Roman" pitchFamily="18" charset="0"/>
              </a:rPr>
              <a:t>тоқта</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тұрған</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жүйелер</a:t>
            </a:r>
            <a:r>
              <a:rPr lang="ru-RU" dirty="0">
                <a:solidFill>
                  <a:srgbClr val="002060"/>
                </a:solidFill>
                <a:latin typeface="Times New Roman" pitchFamily="18" charset="0"/>
                <a:cs typeface="Times New Roman" pitchFamily="18" charset="0"/>
              </a:rPr>
              <a:t> мен </a:t>
            </a:r>
            <a:r>
              <a:rPr lang="ru-RU" dirty="0" err="1">
                <a:solidFill>
                  <a:srgbClr val="002060"/>
                </a:solidFill>
                <a:latin typeface="Times New Roman" pitchFamily="18" charset="0"/>
                <a:cs typeface="Times New Roman" pitchFamily="18" charset="0"/>
              </a:rPr>
              <a:t>жабдықтарды</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сөндіруге</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пайдалануға</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болмайды</a:t>
            </a:r>
            <a:r>
              <a:rPr lang="ru-RU" dirty="0">
                <a:solidFill>
                  <a:srgbClr val="002060"/>
                </a:solidFill>
                <a:latin typeface="Times New Roman" pitchFamily="18" charset="0"/>
                <a:cs typeface="Times New Roman" pitchFamily="18" charset="0"/>
              </a:rPr>
              <a:t>. Электр </a:t>
            </a:r>
            <a:r>
              <a:rPr lang="ru-RU" dirty="0" err="1">
                <a:solidFill>
                  <a:srgbClr val="002060"/>
                </a:solidFill>
                <a:latin typeface="Times New Roman" pitchFamily="18" charset="0"/>
                <a:cs typeface="Times New Roman" pitchFamily="18" charset="0"/>
              </a:rPr>
              <a:t>сымдарға</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судың</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түсуінен</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қысқа</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тұйықталуы</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болуы</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мүмкін</a:t>
            </a:r>
            <a:r>
              <a:rPr lang="ru-RU" dirty="0" smtClean="0">
                <a:solidFill>
                  <a:srgbClr val="002060"/>
                </a:solidFill>
                <a:latin typeface="Times New Roman" pitchFamily="18" charset="0"/>
                <a:cs typeface="Times New Roman" pitchFamily="18" charset="0"/>
              </a:rPr>
              <a:t>.</a:t>
            </a:r>
          </a:p>
          <a:p>
            <a:r>
              <a:rPr lang="ru-RU" dirty="0">
                <a:solidFill>
                  <a:srgbClr val="002060"/>
                </a:solidFill>
                <a:latin typeface="Times New Roman" pitchFamily="18" charset="0"/>
                <a:cs typeface="Times New Roman" pitchFamily="18" charset="0"/>
              </a:rPr>
              <a:t/>
            </a:r>
            <a:br>
              <a:rPr lang="ru-RU" dirty="0">
                <a:solidFill>
                  <a:srgbClr val="002060"/>
                </a:solidFill>
                <a:latin typeface="Times New Roman" pitchFamily="18" charset="0"/>
                <a:cs typeface="Times New Roman" pitchFamily="18" charset="0"/>
              </a:rPr>
            </a:br>
            <a:r>
              <a:rPr lang="ru-RU" b="1" i="1" dirty="0" err="1">
                <a:solidFill>
                  <a:srgbClr val="C00000"/>
                </a:solidFill>
                <a:latin typeface="Times New Roman" pitchFamily="18" charset="0"/>
                <a:cs typeface="Times New Roman" pitchFamily="18" charset="0"/>
              </a:rPr>
              <a:t>Құм</a:t>
            </a:r>
            <a:r>
              <a:rPr lang="ru-RU" b="1" dirty="0">
                <a:solidFill>
                  <a:srgbClr val="C00000"/>
                </a:solidFill>
                <a:latin typeface="Times New Roman" pitchFamily="18" charset="0"/>
                <a:cs typeface="Times New Roman" pitchFamily="18" charset="0"/>
              </a:rPr>
              <a:t> </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өрттің</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шағын</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ошақтарын</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сөндіру</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құралдарының</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ең</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қапайымы</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болып</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табылады</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Оның</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отты</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сөндірудегі</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әрекеті</a:t>
            </a:r>
            <a:r>
              <a:rPr lang="ru-RU" dirty="0">
                <a:solidFill>
                  <a:srgbClr val="002060"/>
                </a:solidFill>
                <a:latin typeface="Times New Roman" pitchFamily="18" charset="0"/>
                <a:cs typeface="Times New Roman" pitchFamily="18" charset="0"/>
              </a:rPr>
              <a:t> — </a:t>
            </a:r>
            <a:r>
              <a:rPr lang="ru-RU" dirty="0" err="1">
                <a:solidFill>
                  <a:srgbClr val="002060"/>
                </a:solidFill>
                <a:latin typeface="Times New Roman" pitchFamily="18" charset="0"/>
                <a:cs typeface="Times New Roman" pitchFamily="18" charset="0"/>
              </a:rPr>
              <a:t>ол</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жанғаш</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затты</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салқындатады</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Өрт</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қауіпсіздігі</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ережесі</a:t>
            </a:r>
            <a:r>
              <a:rPr lang="ru-RU" dirty="0">
                <a:solidFill>
                  <a:srgbClr val="002060"/>
                </a:solidFill>
                <a:latin typeface="Times New Roman" pitchFamily="18" charset="0"/>
                <a:cs typeface="Times New Roman" pitchFamily="18" charset="0"/>
              </a:rPr>
              <a:t>  </a:t>
            </a:r>
          </a:p>
        </p:txBody>
      </p:sp>
    </p:spTree>
    <p:extLst>
      <p:ext uri="{BB962C8B-B14F-4D97-AF65-F5344CB8AC3E}">
        <p14:creationId xmlns:p14="http://schemas.microsoft.com/office/powerpoint/2010/main" val="5059545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4" name="Рисунок 3" descr="http://spec.finokrug.spb.ru/files/1-2.jpg"/>
          <p:cNvPicPr/>
          <p:nvPr/>
        </p:nvPicPr>
        <p:blipFill>
          <a:blip r:embed="rId2">
            <a:extLst>
              <a:ext uri="{28A0092B-C50C-407E-A947-70E740481C1C}">
                <a14:useLocalDpi xmlns:a14="http://schemas.microsoft.com/office/drawing/2010/main" val="0"/>
              </a:ext>
            </a:extLst>
          </a:blip>
          <a:srcRect/>
          <a:stretch>
            <a:fillRect/>
          </a:stretch>
        </p:blipFill>
        <p:spPr bwMode="auto">
          <a:xfrm>
            <a:off x="8024" y="0"/>
            <a:ext cx="9135976" cy="6858000"/>
          </a:xfrm>
          <a:prstGeom prst="rect">
            <a:avLst/>
          </a:prstGeom>
          <a:noFill/>
          <a:ln>
            <a:noFill/>
          </a:ln>
        </p:spPr>
      </p:pic>
    </p:spTree>
    <p:extLst>
      <p:ext uri="{BB962C8B-B14F-4D97-AF65-F5344CB8AC3E}">
        <p14:creationId xmlns:p14="http://schemas.microsoft.com/office/powerpoint/2010/main" val="4278900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dirty="0"/>
          </a:p>
        </p:txBody>
      </p:sp>
      <p:pic>
        <p:nvPicPr>
          <p:cNvPr id="4" name="Рисунок 3" descr="https://thumbs.dreamstime.com/z/%D0%BE%D0%BF%D0%B0%D1%81%D0%BD%D0%BE%D1%81%D1%82%D1%8C-18031986.jpg"/>
          <p:cNvPicPr/>
          <p:nvPr/>
        </p:nvPicPr>
        <p:blipFill rotWithShape="1">
          <a:blip r:embed="rId2">
            <a:extLst>
              <a:ext uri="{28A0092B-C50C-407E-A947-70E740481C1C}">
                <a14:useLocalDpi xmlns:a14="http://schemas.microsoft.com/office/drawing/2010/main" val="0"/>
              </a:ext>
            </a:extLst>
          </a:blip>
          <a:srcRect b="10347"/>
          <a:stretch/>
        </p:blipFill>
        <p:spPr bwMode="auto">
          <a:xfrm>
            <a:off x="0" y="0"/>
            <a:ext cx="9144000" cy="6858000"/>
          </a:xfrm>
          <a:prstGeom prst="rect">
            <a:avLst/>
          </a:prstGeom>
          <a:noFill/>
          <a:ln>
            <a:noFill/>
          </a:ln>
        </p:spPr>
      </p:pic>
    </p:spTree>
    <p:extLst>
      <p:ext uri="{BB962C8B-B14F-4D97-AF65-F5344CB8AC3E}">
        <p14:creationId xmlns:p14="http://schemas.microsoft.com/office/powerpoint/2010/main" val="12722015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7170" name="Picture 2" descr="https://go1.imgsmail.ru/imgpreview?key=ca43847b240e794&amp;mb=imgdb_preview_10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5" y="-800100"/>
            <a:ext cx="2152650" cy="16764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s://go1.imgsmail.ru/imgpreview?key=ca43847b240e794&amp;mb=imgdb_preview_10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901050"/>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467544" y="218871"/>
            <a:ext cx="8352928" cy="6186309"/>
          </a:xfrm>
          <a:prstGeom prst="rect">
            <a:avLst/>
          </a:prstGeom>
        </p:spPr>
        <p:txBody>
          <a:bodyPr wrap="square">
            <a:spAutoFit/>
          </a:bodyPr>
          <a:lstStyle/>
          <a:p>
            <a:pPr fontAlgn="base"/>
            <a:r>
              <a:rPr lang="ru-RU" b="1" i="1" dirty="0" smtClean="0">
                <a:solidFill>
                  <a:srgbClr val="C00000"/>
                </a:solidFill>
              </a:rPr>
              <a:t>                                      </a:t>
            </a:r>
            <a:r>
              <a:rPr lang="ru-RU" b="1" i="1" dirty="0" err="1" smtClean="0">
                <a:solidFill>
                  <a:srgbClr val="C00000"/>
                </a:solidFill>
                <a:latin typeface="Times New Roman" pitchFamily="18" charset="0"/>
                <a:cs typeface="Times New Roman" pitchFamily="18" charset="0"/>
              </a:rPr>
              <a:t>Сіздің</a:t>
            </a:r>
            <a:r>
              <a:rPr lang="ru-RU" b="1" i="1" dirty="0" smtClean="0">
                <a:solidFill>
                  <a:srgbClr val="C00000"/>
                </a:solidFill>
                <a:latin typeface="Times New Roman" pitchFamily="18" charset="0"/>
                <a:cs typeface="Times New Roman" pitchFamily="18" charset="0"/>
              </a:rPr>
              <a:t> </a:t>
            </a:r>
            <a:r>
              <a:rPr lang="ru-RU" b="1" i="1" dirty="0" err="1">
                <a:solidFill>
                  <a:srgbClr val="C00000"/>
                </a:solidFill>
                <a:latin typeface="Times New Roman" pitchFamily="18" charset="0"/>
                <a:cs typeface="Times New Roman" pitchFamily="18" charset="0"/>
              </a:rPr>
              <a:t>әрекетіңіз</a:t>
            </a:r>
            <a:r>
              <a:rPr lang="ru-RU" b="1" i="1" dirty="0">
                <a:solidFill>
                  <a:srgbClr val="C00000"/>
                </a:solidFill>
                <a:latin typeface="Times New Roman" pitchFamily="18" charset="0"/>
                <a:cs typeface="Times New Roman" pitchFamily="18" charset="0"/>
              </a:rPr>
              <a:t>:</a:t>
            </a:r>
            <a:endParaRPr lang="ru-RU" b="1" dirty="0">
              <a:solidFill>
                <a:srgbClr val="C00000"/>
              </a:solidFill>
              <a:latin typeface="Times New Roman" pitchFamily="18" charset="0"/>
              <a:cs typeface="Times New Roman" pitchFamily="18" charset="0"/>
            </a:endParaRPr>
          </a:p>
          <a:p>
            <a:pPr lvl="0" fontAlgn="base"/>
            <a:r>
              <a:rPr lang="ru-RU" b="1" dirty="0" err="1">
                <a:solidFill>
                  <a:srgbClr val="002060"/>
                </a:solidFill>
                <a:latin typeface="Times New Roman" pitchFamily="18" charset="0"/>
                <a:cs typeface="Times New Roman" pitchFamily="18" charset="0"/>
              </a:rPr>
              <a:t>Түтіннің</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исін</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сезгеннен</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кейін</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үйден</a:t>
            </a:r>
            <a:r>
              <a:rPr lang="ru-RU" b="1" dirty="0">
                <a:solidFill>
                  <a:srgbClr val="002060"/>
                </a:solidFill>
                <a:latin typeface="Times New Roman" pitchFamily="18" charset="0"/>
                <a:cs typeface="Times New Roman" pitchFamily="18" charset="0"/>
              </a:rPr>
              <a:t> тез </a:t>
            </a:r>
            <a:r>
              <a:rPr lang="ru-RU" b="1" dirty="0" err="1">
                <a:solidFill>
                  <a:srgbClr val="002060"/>
                </a:solidFill>
                <a:latin typeface="Times New Roman" pitchFamily="18" charset="0"/>
                <a:cs typeface="Times New Roman" pitchFamily="18" charset="0"/>
              </a:rPr>
              <a:t>кетіңіз</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Кез</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келген</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шүберекті</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сулап</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ауызыңыз</a:t>
            </a:r>
            <a:r>
              <a:rPr lang="ru-RU" b="1" dirty="0">
                <a:solidFill>
                  <a:srgbClr val="002060"/>
                </a:solidFill>
                <a:latin typeface="Times New Roman" pitchFamily="18" charset="0"/>
                <a:cs typeface="Times New Roman" pitchFamily="18" charset="0"/>
              </a:rPr>
              <a:t> бен </a:t>
            </a:r>
            <a:r>
              <a:rPr lang="ru-RU" b="1" dirty="0" err="1">
                <a:solidFill>
                  <a:srgbClr val="002060"/>
                </a:solidFill>
                <a:latin typeface="Times New Roman" pitchFamily="18" charset="0"/>
                <a:cs typeface="Times New Roman" pitchFamily="18" charset="0"/>
              </a:rPr>
              <a:t>мұрынды</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жабыңыз</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сосын</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енкейіп</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өйткені</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түтін</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жоғарыға</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ұмтылады</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бөлмеден</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кетіңіз</a:t>
            </a:r>
            <a:r>
              <a:rPr lang="ru-RU" b="1" dirty="0">
                <a:solidFill>
                  <a:srgbClr val="002060"/>
                </a:solidFill>
                <a:latin typeface="Times New Roman" pitchFamily="18" charset="0"/>
                <a:cs typeface="Times New Roman" pitchFamily="18" charset="0"/>
              </a:rPr>
              <a:t>.</a:t>
            </a:r>
          </a:p>
          <a:p>
            <a:pPr lvl="0" fontAlgn="base"/>
            <a:r>
              <a:rPr lang="ru-RU" b="1" dirty="0" err="1">
                <a:solidFill>
                  <a:srgbClr val="002060"/>
                </a:solidFill>
                <a:latin typeface="Times New Roman" pitchFamily="18" charset="0"/>
                <a:cs typeface="Times New Roman" pitchFamily="18" charset="0"/>
              </a:rPr>
              <a:t>Егер</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өрт</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кішкентай</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бөлмеде</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болса</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онда</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есіктер</a:t>
            </a:r>
            <a:r>
              <a:rPr lang="ru-RU" b="1" dirty="0">
                <a:solidFill>
                  <a:srgbClr val="002060"/>
                </a:solidFill>
                <a:latin typeface="Times New Roman" pitchFamily="18" charset="0"/>
                <a:cs typeface="Times New Roman" pitchFamily="18" charset="0"/>
              </a:rPr>
              <a:t> мен </a:t>
            </a:r>
            <a:r>
              <a:rPr lang="ru-RU" b="1" dirty="0" err="1">
                <a:solidFill>
                  <a:srgbClr val="002060"/>
                </a:solidFill>
                <a:latin typeface="Times New Roman" pitchFamily="18" charset="0"/>
                <a:cs typeface="Times New Roman" pitchFamily="18" charset="0"/>
              </a:rPr>
              <a:t>терезелерді</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ашпаңыз</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ауа</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өртті</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күшейтіп</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жібереді</a:t>
            </a:r>
            <a:r>
              <a:rPr lang="ru-RU" b="1" dirty="0">
                <a:solidFill>
                  <a:srgbClr val="002060"/>
                </a:solidFill>
                <a:latin typeface="Times New Roman" pitchFamily="18" charset="0"/>
                <a:cs typeface="Times New Roman" pitchFamily="18" charset="0"/>
              </a:rPr>
              <a:t>.</a:t>
            </a:r>
          </a:p>
          <a:p>
            <a:pPr lvl="0" fontAlgn="base"/>
            <a:r>
              <a:rPr lang="ru-RU" b="1" dirty="0" err="1">
                <a:solidFill>
                  <a:srgbClr val="002060"/>
                </a:solidFill>
                <a:latin typeface="Times New Roman" pitchFamily="18" charset="0"/>
                <a:cs typeface="Times New Roman" pitchFamily="18" charset="0"/>
              </a:rPr>
              <a:t>Жанып</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жатқан</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үйден</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лифтпен</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түспеңіз</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өйткені</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ол</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қатты</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өрт</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болып</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жатқан</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қабатта</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тоқтап</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ашылу</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мүмкін</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және</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содан</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бәрі</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жарақат</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алады</a:t>
            </a:r>
            <a:r>
              <a:rPr lang="ru-RU" b="1" dirty="0">
                <a:solidFill>
                  <a:srgbClr val="002060"/>
                </a:solidFill>
                <a:latin typeface="Times New Roman" pitchFamily="18" charset="0"/>
                <a:cs typeface="Times New Roman" pitchFamily="18" charset="0"/>
              </a:rPr>
              <a:t>. Ток </a:t>
            </a:r>
            <a:r>
              <a:rPr lang="ru-RU" b="1" dirty="0" err="1">
                <a:solidFill>
                  <a:srgbClr val="002060"/>
                </a:solidFill>
                <a:latin typeface="Times New Roman" pitchFamily="18" charset="0"/>
                <a:cs typeface="Times New Roman" pitchFamily="18" charset="0"/>
              </a:rPr>
              <a:t>кез</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келген</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уақытта</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сөніп</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қалу</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мүмкін</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және</a:t>
            </a:r>
            <a:r>
              <a:rPr lang="ru-RU" b="1" dirty="0">
                <a:solidFill>
                  <a:srgbClr val="002060"/>
                </a:solidFill>
                <a:latin typeface="Times New Roman" pitchFamily="18" charset="0"/>
                <a:cs typeface="Times New Roman" pitchFamily="18" charset="0"/>
              </a:rPr>
              <a:t> лифт </a:t>
            </a:r>
            <a:r>
              <a:rPr lang="ru-RU" b="1" dirty="0" err="1">
                <a:solidFill>
                  <a:srgbClr val="002060"/>
                </a:solidFill>
                <a:latin typeface="Times New Roman" pitchFamily="18" charset="0"/>
                <a:cs typeface="Times New Roman" pitchFamily="18" charset="0"/>
              </a:rPr>
              <a:t>этаждардың</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арасында</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қалу</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мүмкін</a:t>
            </a:r>
            <a:r>
              <a:rPr lang="ru-RU" b="1" dirty="0">
                <a:solidFill>
                  <a:srgbClr val="002060"/>
                </a:solidFill>
                <a:latin typeface="Times New Roman" pitchFamily="18" charset="0"/>
                <a:cs typeface="Times New Roman" pitchFamily="18" charset="0"/>
              </a:rPr>
              <a:t>.</a:t>
            </a:r>
          </a:p>
          <a:p>
            <a:pPr lvl="0" fontAlgn="base"/>
            <a:r>
              <a:rPr lang="ru-RU" b="1" dirty="0" err="1">
                <a:solidFill>
                  <a:srgbClr val="002060"/>
                </a:solidFill>
                <a:latin typeface="Times New Roman" pitchFamily="18" charset="0"/>
                <a:cs typeface="Times New Roman" pitchFamily="18" charset="0"/>
              </a:rPr>
              <a:t>Егер</a:t>
            </a:r>
            <a:r>
              <a:rPr lang="ru-RU" b="1" dirty="0">
                <a:solidFill>
                  <a:srgbClr val="002060"/>
                </a:solidFill>
                <a:latin typeface="Times New Roman" pitchFamily="18" charset="0"/>
                <a:cs typeface="Times New Roman" pitchFamily="18" charset="0"/>
              </a:rPr>
              <a:t> коридор </a:t>
            </a:r>
            <a:r>
              <a:rPr lang="ru-RU" b="1" dirty="0" err="1">
                <a:solidFill>
                  <a:srgbClr val="002060"/>
                </a:solidFill>
                <a:latin typeface="Times New Roman" pitchFamily="18" charset="0"/>
                <a:cs typeface="Times New Roman" pitchFamily="18" charset="0"/>
              </a:rPr>
              <a:t>және</a:t>
            </a:r>
            <a:r>
              <a:rPr lang="ru-RU" b="1" dirty="0">
                <a:solidFill>
                  <a:srgbClr val="002060"/>
                </a:solidFill>
                <a:latin typeface="Times New Roman" pitchFamily="18" charset="0"/>
                <a:cs typeface="Times New Roman" pitchFamily="18" charset="0"/>
              </a:rPr>
              <a:t> площадка </a:t>
            </a:r>
            <a:r>
              <a:rPr lang="ru-RU" b="1" dirty="0" err="1">
                <a:solidFill>
                  <a:srgbClr val="002060"/>
                </a:solidFill>
                <a:latin typeface="Times New Roman" pitchFamily="18" charset="0"/>
                <a:cs typeface="Times New Roman" pitchFamily="18" charset="0"/>
              </a:rPr>
              <a:t>өртте</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және</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түтінде</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төмен</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түсуге</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жол</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жабық</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болса</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онда</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шатырға</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көтеріліңіз</a:t>
            </a:r>
            <a:r>
              <a:rPr lang="ru-RU" b="1" dirty="0">
                <a:solidFill>
                  <a:srgbClr val="002060"/>
                </a:solidFill>
                <a:latin typeface="Times New Roman" pitchFamily="18" charset="0"/>
                <a:cs typeface="Times New Roman" pitchFamily="18" charset="0"/>
              </a:rPr>
              <a:t>.</a:t>
            </a:r>
          </a:p>
          <a:p>
            <a:pPr lvl="0" fontAlgn="base"/>
            <a:r>
              <a:rPr lang="ru-RU" b="1" dirty="0" err="1">
                <a:solidFill>
                  <a:srgbClr val="002060"/>
                </a:solidFill>
                <a:latin typeface="Times New Roman" pitchFamily="18" charset="0"/>
                <a:cs typeface="Times New Roman" pitchFamily="18" charset="0"/>
              </a:rPr>
              <a:t>Егер</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өрт</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коридорда</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болса</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есікті</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қатты</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жауып</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сұйық</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шүберектермен</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ашық</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жерлерді</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жауып</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есікке</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көрпе</a:t>
            </a:r>
            <a:r>
              <a:rPr lang="ru-RU" b="1" dirty="0">
                <a:solidFill>
                  <a:srgbClr val="002060"/>
                </a:solidFill>
                <a:latin typeface="Times New Roman" pitchFamily="18" charset="0"/>
                <a:cs typeface="Times New Roman" pitchFamily="18" charset="0"/>
              </a:rPr>
              <a:t> не пальто </a:t>
            </a:r>
            <a:r>
              <a:rPr lang="ru-RU" b="1" dirty="0" err="1">
                <a:solidFill>
                  <a:srgbClr val="002060"/>
                </a:solidFill>
                <a:latin typeface="Times New Roman" pitchFamily="18" charset="0"/>
                <a:cs typeface="Times New Roman" pitchFamily="18" charset="0"/>
              </a:rPr>
              <a:t>іліңіз</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Терезені</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ашып</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қатты</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дауыс</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беріп</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көмекке</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шақырыңыз</a:t>
            </a:r>
            <a:r>
              <a:rPr lang="ru-RU" b="1" dirty="0">
                <a:solidFill>
                  <a:srgbClr val="002060"/>
                </a:solidFill>
                <a:latin typeface="Times New Roman" pitchFamily="18" charset="0"/>
                <a:cs typeface="Times New Roman" pitchFamily="18" charset="0"/>
              </a:rPr>
              <a:t>.</a:t>
            </a:r>
          </a:p>
          <a:p>
            <a:pPr lvl="0" fontAlgn="base"/>
            <a:r>
              <a:rPr lang="ru-RU" b="1" dirty="0" err="1">
                <a:solidFill>
                  <a:srgbClr val="002060"/>
                </a:solidFill>
                <a:latin typeface="Times New Roman" pitchFamily="18" charset="0"/>
                <a:cs typeface="Times New Roman" pitchFamily="18" charset="0"/>
              </a:rPr>
              <a:t>Егер</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сізге</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біреуді</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өрттен</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кұтқару</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керек</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болса</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онда</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өзіңді</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арқанмен</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орап</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бір</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шетін</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далада</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тұрған</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адамға</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беріңіз</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Егер</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сіз</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есіңізді</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жоғалсаңыз</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онда</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сізді</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арқаннан</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тартып</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өрттен</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алып</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шыға</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алады</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Ауызымен</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мұрынды</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ылғал</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шүберекпен</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жабыңыз</a:t>
            </a:r>
            <a:r>
              <a:rPr lang="ru-RU" b="1" dirty="0">
                <a:solidFill>
                  <a:srgbClr val="002060"/>
                </a:solidFill>
                <a:latin typeface="Times New Roman" pitchFamily="18" charset="0"/>
                <a:cs typeface="Times New Roman" pitchFamily="18" charset="0"/>
              </a:rPr>
              <a:t>.</a:t>
            </a:r>
          </a:p>
          <a:p>
            <a:pPr lvl="0" fontAlgn="base"/>
            <a:r>
              <a:rPr lang="ru-RU" b="1" dirty="0" err="1">
                <a:solidFill>
                  <a:srgbClr val="002060"/>
                </a:solidFill>
                <a:latin typeface="Times New Roman" pitchFamily="18" charset="0"/>
                <a:cs typeface="Times New Roman" pitchFamily="18" charset="0"/>
              </a:rPr>
              <a:t>Егер</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құтқарған</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адам</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түтінмен</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демалып</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есін</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жоғалтса</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онда</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оған</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жасанды</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дем</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беріңіз</a:t>
            </a:r>
            <a:r>
              <a:rPr lang="ru-RU" b="1" dirty="0">
                <a:solidFill>
                  <a:srgbClr val="002060"/>
                </a:solidFill>
                <a:latin typeface="Times New Roman" pitchFamily="18" charset="0"/>
                <a:cs typeface="Times New Roman" pitchFamily="18" charset="0"/>
              </a:rPr>
              <a:t>.</a:t>
            </a:r>
          </a:p>
          <a:p>
            <a:pPr fontAlgn="base"/>
            <a:r>
              <a:rPr lang="ru-RU" b="1" dirty="0" err="1">
                <a:solidFill>
                  <a:srgbClr val="002060"/>
                </a:solidFill>
                <a:latin typeface="Times New Roman" pitchFamily="18" charset="0"/>
                <a:cs typeface="Times New Roman" pitchFamily="18" charset="0"/>
              </a:rPr>
              <a:t>Түтінмен</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уланудың</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алғашқы</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белгілері</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бастың</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айналуы</a:t>
            </a:r>
            <a:r>
              <a:rPr lang="ru-RU" b="1" dirty="0">
                <a:solidFill>
                  <a:srgbClr val="002060"/>
                </a:solidFill>
                <a:latin typeface="Times New Roman" pitchFamily="18" charset="0"/>
                <a:cs typeface="Times New Roman" pitchFamily="18" charset="0"/>
              </a:rPr>
              <a:t>, бас </a:t>
            </a:r>
            <a:r>
              <a:rPr lang="ru-RU" b="1" dirty="0" err="1">
                <a:solidFill>
                  <a:srgbClr val="002060"/>
                </a:solidFill>
                <a:latin typeface="Times New Roman" pitchFamily="18" charset="0"/>
                <a:cs typeface="Times New Roman" pitchFamily="18" charset="0"/>
              </a:rPr>
              <a:t>ауыруы</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жиі</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демалу</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жүрек</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айналуы</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сананы</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жоғалту</a:t>
            </a:r>
            <a:r>
              <a:rPr lang="ru-RU" b="1" dirty="0">
                <a:solidFill>
                  <a:srgbClr val="002060"/>
                </a:solidFill>
                <a:latin typeface="Times New Roman" pitchFamily="18" charset="0"/>
                <a:cs typeface="Times New Roman" pitchFamily="18" charset="0"/>
              </a:rPr>
              <a:t>.</a:t>
            </a:r>
          </a:p>
        </p:txBody>
      </p:sp>
    </p:spTree>
    <p:extLst>
      <p:ext uri="{BB962C8B-B14F-4D97-AF65-F5344CB8AC3E}">
        <p14:creationId xmlns:p14="http://schemas.microsoft.com/office/powerpoint/2010/main" val="121528845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TotalTime>
  <Words>302</Words>
  <Application>Microsoft Office PowerPoint</Application>
  <PresentationFormat>Экран (4:3)</PresentationFormat>
  <Paragraphs>33</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Мерей</dc:creator>
  <cp:lastModifiedBy>Мерей</cp:lastModifiedBy>
  <cp:revision>4</cp:revision>
  <dcterms:created xsi:type="dcterms:W3CDTF">2019-01-16T11:41:52Z</dcterms:created>
  <dcterms:modified xsi:type="dcterms:W3CDTF">2019-01-16T12:22:22Z</dcterms:modified>
</cp:coreProperties>
</file>